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3" r:id="rId3"/>
    <p:sldId id="258" r:id="rId4"/>
    <p:sldId id="260" r:id="rId5"/>
    <p:sldId id="287" r:id="rId6"/>
    <p:sldId id="286" r:id="rId7"/>
    <p:sldId id="285" r:id="rId8"/>
    <p:sldId id="289" r:id="rId9"/>
    <p:sldId id="288" r:id="rId10"/>
    <p:sldId id="278" r:id="rId11"/>
    <p:sldId id="282" r:id="rId12"/>
    <p:sldId id="281" r:id="rId13"/>
    <p:sldId id="275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9" autoAdjust="0"/>
    <p:restoredTop sz="94660"/>
  </p:normalViewPr>
  <p:slideViewPr>
    <p:cSldViewPr>
      <p:cViewPr varScale="1">
        <p:scale>
          <a:sx n="63" d="100"/>
          <a:sy n="63" d="100"/>
        </p:scale>
        <p:origin x="58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1B9F8-493B-48CD-B4DB-B6FDE4BD1C1E}" type="datetimeFigureOut">
              <a:rPr lang="en-NZ" smtClean="0"/>
              <a:t>6/12/2017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4F35E-1985-49A3-9F3B-BB3DBC89AAE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32007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What is this place called? Wait for students to respond before telling them its Hogwarts! And today we will be taking the Hogwarts express.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4F35E-1985-49A3-9F3B-BB3DBC89AAE7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35731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Explain that this is a map of the world of Harry Potter. Explain the difference between station names and place names.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4F35E-1985-49A3-9F3B-BB3DBC89AAE7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46252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Explain some other ways of asking how to get somewhere.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4F35E-1985-49A3-9F3B-BB3DBC89AAE7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83348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Explain some other ways of asking how to get somewhere.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4F35E-1985-49A3-9F3B-BB3DBC89AAE7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21098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4F35E-1985-49A3-9F3B-BB3DBC89AAE7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17532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Get students into groups of 4. I just did this to avoid making so many big A3 maps, but if you want to make more maps, you can just do this in pairs.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4F35E-1985-49A3-9F3B-BB3DBC89AAE7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7001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4715-A8B9-486D-BD23-EBCA9F8629FA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E3F0-4FE0-4D8F-A4C9-CBEE626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02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4715-A8B9-486D-BD23-EBCA9F8629FA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E3F0-4FE0-4D8F-A4C9-CBEE626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99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4715-A8B9-486D-BD23-EBCA9F8629FA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E3F0-4FE0-4D8F-A4C9-CBEE626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1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4715-A8B9-486D-BD23-EBCA9F8629FA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E3F0-4FE0-4D8F-A4C9-CBEE626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3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4715-A8B9-486D-BD23-EBCA9F8629FA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E3F0-4FE0-4D8F-A4C9-CBEE626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0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4715-A8B9-486D-BD23-EBCA9F8629FA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E3F0-4FE0-4D8F-A4C9-CBEE626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62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4715-A8B9-486D-BD23-EBCA9F8629FA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E3F0-4FE0-4D8F-A4C9-CBEE626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72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4715-A8B9-486D-BD23-EBCA9F8629FA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E3F0-4FE0-4D8F-A4C9-CBEE626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53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4715-A8B9-486D-BD23-EBCA9F8629FA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E3F0-4FE0-4D8F-A4C9-CBEE626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3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4715-A8B9-486D-BD23-EBCA9F8629FA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E3F0-4FE0-4D8F-A4C9-CBEE626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2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4715-A8B9-486D-BD23-EBCA9F8629FA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E3F0-4FE0-4D8F-A4C9-CBEE626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22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A4715-A8B9-486D-BD23-EBCA9F8629FA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9E3F0-4FE0-4D8F-A4C9-CBEE626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7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7.jpe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microsoft.com/office/2007/relationships/hdphoto" Target="../media/hdphoto5.wdp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39.pn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9.jpe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microsoft.com/office/2007/relationships/hdphoto" Target="../media/hdphoto4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8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23" Type="http://schemas.microsoft.com/office/2007/relationships/hdphoto" Target="../media/hdphoto3.wdp"/><Relationship Id="rId10" Type="http://schemas.openxmlformats.org/officeDocument/2006/relationships/image" Target="../media/image15.jpeg"/><Relationship Id="rId19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wikihow.com/images/thumb/6/60/Draw-a-Plane-Step-18.jpg/aid1437665-v4-728px-Draw-a-Plane-Step-18.jpg">
            <a:extLst>
              <a:ext uri="{FF2B5EF4-FFF2-40B4-BE49-F238E27FC236}">
                <a16:creationId xmlns:a16="http://schemas.microsoft.com/office/drawing/2014/main" id="{FAFB6798-70F7-4829-A34B-D16936281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0" b="32000"/>
          <a:stretch/>
        </p:blipFill>
        <p:spPr bwMode="auto">
          <a:xfrm>
            <a:off x="328089" y="3866848"/>
            <a:ext cx="69342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104.236.39.39/wp-content/uploads/2015/08/bus.png">
            <a:extLst>
              <a:ext uri="{FF2B5EF4-FFF2-40B4-BE49-F238E27FC236}">
                <a16:creationId xmlns:a16="http://schemas.microsoft.com/office/drawing/2014/main" id="{1ED96347-43F0-4F3B-BB05-74ACA8FAD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80" y="209670"/>
            <a:ext cx="3035009" cy="279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AE6F58-79D2-4B93-B95A-CFEA0D401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82" y="1772816"/>
            <a:ext cx="4840731" cy="405814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 rot="20581395">
            <a:off x="1076643" y="1551738"/>
            <a:ext cx="9544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381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HGPSoeiKakupoptai" panose="040B0A00000000000000" pitchFamily="82" charset="-128"/>
                <a:ea typeface="HGPSoeiKakupoptai" panose="040B0A00000000000000" pitchFamily="82" charset="-128"/>
              </a:rPr>
              <a:t>Asking the Way</a:t>
            </a:r>
            <a:endParaRPr lang="en-US" sz="4800" b="1" dirty="0">
              <a:ln w="3810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latin typeface="HGPSoeiKakupoptai" panose="040B0A00000000000000" pitchFamily="82" charset="-128"/>
              <a:ea typeface="HGPSoeiKakupoptai" panose="040B0A00000000000000" pitchFamily="8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759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www.wikihow.com/images/thumb/6/60/Draw-a-Plane-Step-18.jpg/aid1437665-v4-728px-Draw-a-Plane-Step-18.jpg">
            <a:extLst>
              <a:ext uri="{FF2B5EF4-FFF2-40B4-BE49-F238E27FC236}">
                <a16:creationId xmlns:a16="http://schemas.microsoft.com/office/drawing/2014/main" id="{95E97714-A6B9-4F5D-93DA-ED668EDCC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0" b="32000"/>
          <a:stretch/>
        </p:blipFill>
        <p:spPr bwMode="auto">
          <a:xfrm>
            <a:off x="7542175" y="404664"/>
            <a:ext cx="4694681" cy="180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角丸四角形吹き出し 4"/>
          <p:cNvSpPr/>
          <p:nvPr/>
        </p:nvSpPr>
        <p:spPr>
          <a:xfrm>
            <a:off x="3863752" y="898650"/>
            <a:ext cx="3888432" cy="975407"/>
          </a:xfrm>
          <a:prstGeom prst="wedgeRoundRectCallout">
            <a:avLst>
              <a:gd name="adj1" fmla="val -64877"/>
              <a:gd name="adj2" fmla="val -2975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me.</a:t>
            </a:r>
          </a:p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is gate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G1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4439816" y="2208481"/>
            <a:ext cx="6984776" cy="1225104"/>
          </a:xfrm>
          <a:prstGeom prst="wedgeRoundRectCallout">
            <a:avLst>
              <a:gd name="adj1" fmla="val -66367"/>
              <a:gd name="adj2" fmla="val -6119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me.</a:t>
            </a:r>
          </a:p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Is this the right gate for flight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NZ201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3466F88-21C4-4CD5-9F65-3B77D11D6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3758097"/>
            <a:ext cx="5007024" cy="2910433"/>
          </a:xfrm>
          <a:prstGeom prst="rect">
            <a:avLst/>
          </a:prstGeom>
        </p:spPr>
      </p:pic>
      <p:pic>
        <p:nvPicPr>
          <p:cNvPr id="14" name="Picture 13" descr="A picture containing seat&#10;&#10;Description generated with high confidence">
            <a:extLst>
              <a:ext uri="{FF2B5EF4-FFF2-40B4-BE49-F238E27FC236}">
                <a16:creationId xmlns:a16="http://schemas.microsoft.com/office/drawing/2014/main" id="{CC2B1BAF-8250-488B-9291-E2FCAB9C3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516176"/>
            <a:ext cx="2880320" cy="6043800"/>
          </a:xfrm>
          <a:prstGeom prst="rect">
            <a:avLst/>
          </a:prstGeom>
        </p:spPr>
      </p:pic>
      <p:sp>
        <p:nvSpPr>
          <p:cNvPr id="15" name="角丸四角形吹き出し 4">
            <a:extLst>
              <a:ext uri="{FF2B5EF4-FFF2-40B4-BE49-F238E27FC236}">
                <a16:creationId xmlns:a16="http://schemas.microsoft.com/office/drawing/2014/main" id="{6F752C22-A913-4729-BCCD-F547C2F26C6F}"/>
              </a:ext>
            </a:extLst>
          </p:cNvPr>
          <p:cNvSpPr/>
          <p:nvPr/>
        </p:nvSpPr>
        <p:spPr>
          <a:xfrm>
            <a:off x="3575720" y="3758097"/>
            <a:ext cx="3168352" cy="1759135"/>
          </a:xfrm>
          <a:prstGeom prst="wedgeRoundRectCallout">
            <a:avLst>
              <a:gd name="adj1" fmla="val -69687"/>
              <a:gd name="adj2" fmla="val -40267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me.</a:t>
            </a:r>
          </a:p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you help me find gate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G1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 rot="20581395">
            <a:off x="788612" y="1547828"/>
            <a:ext cx="9544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 w="381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HGPSoeiKakupoptai" panose="040B0A00000000000000" pitchFamily="82" charset="-128"/>
                <a:ea typeface="HGPSoeiKakupoptai" panose="040B0A00000000000000" pitchFamily="82" charset="-128"/>
              </a:rPr>
              <a:t>Challenge time</a:t>
            </a:r>
            <a:endParaRPr lang="en-US" sz="4800" b="1" dirty="0">
              <a:ln w="3810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latin typeface="HGPSoeiKakupoptai" panose="040B0A00000000000000" pitchFamily="82" charset="-128"/>
              <a:ea typeface="HGPSoeiKakupoptai" panose="040B0A00000000000000" pitchFamily="8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260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llenge accepted">
            <a:hlinkClick r:id="" action="ppaction://media"/>
            <a:extLst>
              <a:ext uri="{FF2B5EF4-FFF2-40B4-BE49-F238E27FC236}">
                <a16:creationId xmlns:a16="http://schemas.microsoft.com/office/drawing/2014/main" id="{EFF36276-59CE-4A5D-9185-BA3E8A08A9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8754" y="2212777"/>
            <a:ext cx="5417766" cy="395045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 rot="20581395">
            <a:off x="788612" y="1547828"/>
            <a:ext cx="9544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 w="381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HGPSoeiKakupoptai" panose="040B0A00000000000000" pitchFamily="82" charset="-128"/>
                <a:ea typeface="HGPSoeiKakupoptai" panose="040B0A00000000000000" pitchFamily="82" charset="-128"/>
              </a:rPr>
              <a:t>Challenge time</a:t>
            </a:r>
            <a:endParaRPr lang="en-US" sz="4800" b="1" dirty="0">
              <a:ln w="3810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latin typeface="HGPSoeiKakupoptai" panose="040B0A00000000000000" pitchFamily="82" charset="-128"/>
              <a:ea typeface="HGPSoeiKakupoptai" panose="040B0A00000000000000" pitchFamily="8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002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3.amazonaws.com/digitaltrends-uploads-prod/2015/11/TARlogo-US23.jpg">
            <a:extLst>
              <a:ext uri="{FF2B5EF4-FFF2-40B4-BE49-F238E27FC236}">
                <a16:creationId xmlns:a16="http://schemas.microsoft.com/office/drawing/2014/main" id="{03147D0C-06C2-4B81-B5CE-EA6461C28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7464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826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vizts.com/wp-content/uploads/2015/10/wellington-zoo.jpg">
            <a:extLst>
              <a:ext uri="{FF2B5EF4-FFF2-40B4-BE49-F238E27FC236}">
                <a16:creationId xmlns:a16="http://schemas.microsoft.com/office/drawing/2014/main" id="{86C30F80-ECB9-4A6E-91A2-FBE7D254A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r="20947" b="9164"/>
          <a:stretch/>
        </p:blipFill>
        <p:spPr bwMode="auto">
          <a:xfrm>
            <a:off x="1642174" y="402982"/>
            <a:ext cx="1165397" cy="85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TextBox 185">
            <a:extLst>
              <a:ext uri="{FF2B5EF4-FFF2-40B4-BE49-F238E27FC236}">
                <a16:creationId xmlns:a16="http://schemas.microsoft.com/office/drawing/2014/main" id="{5BD06484-EF99-4EE7-92AD-4452615673E0}"/>
              </a:ext>
            </a:extLst>
          </p:cNvPr>
          <p:cNvSpPr txBox="1"/>
          <p:nvPr/>
        </p:nvSpPr>
        <p:spPr>
          <a:xfrm rot="19300492">
            <a:off x="2361473" y="877737"/>
            <a:ext cx="11744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1200" b="1" dirty="0" err="1">
                <a:latin typeface="Comic Sans MS" panose="030F0702030302020204" pitchFamily="66" charset="0"/>
              </a:rPr>
              <a:t>Berhampore</a:t>
            </a:r>
            <a:endParaRPr lang="en-NZ" sz="1200" b="1" dirty="0">
              <a:latin typeface="Comic Sans MS" panose="030F0702030302020204" pitchFamily="66" charset="0"/>
            </a:endParaRP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24B105D8-2C54-4B7E-BA48-AB26BD2C1A82}"/>
              </a:ext>
            </a:extLst>
          </p:cNvPr>
          <p:cNvCxnSpPr>
            <a:cxnSpLocks/>
          </p:cNvCxnSpPr>
          <p:nvPr/>
        </p:nvCxnSpPr>
        <p:spPr>
          <a:xfrm>
            <a:off x="2006620" y="4308119"/>
            <a:ext cx="4315041" cy="0"/>
          </a:xfrm>
          <a:prstGeom prst="line">
            <a:avLst/>
          </a:prstGeom>
          <a:ln w="762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40925B-2157-479C-B84C-A7A9ECF47C21}"/>
              </a:ext>
            </a:extLst>
          </p:cNvPr>
          <p:cNvCxnSpPr>
            <a:cxnSpLocks/>
          </p:cNvCxnSpPr>
          <p:nvPr/>
        </p:nvCxnSpPr>
        <p:spPr>
          <a:xfrm flipV="1">
            <a:off x="6284396" y="4308120"/>
            <a:ext cx="2106178" cy="1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BF1C60A-4E44-4509-9BDD-0B1ED57B2FB2}"/>
              </a:ext>
            </a:extLst>
          </p:cNvPr>
          <p:cNvCxnSpPr>
            <a:cxnSpLocks/>
          </p:cNvCxnSpPr>
          <p:nvPr/>
        </p:nvCxnSpPr>
        <p:spPr>
          <a:xfrm>
            <a:off x="10249085" y="908721"/>
            <a:ext cx="12631" cy="3216719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8DD7099-A5DC-4F62-AE03-DC3F206C9591}"/>
              </a:ext>
            </a:extLst>
          </p:cNvPr>
          <p:cNvCxnSpPr>
            <a:cxnSpLocks/>
          </p:cNvCxnSpPr>
          <p:nvPr/>
        </p:nvCxnSpPr>
        <p:spPr>
          <a:xfrm flipV="1">
            <a:off x="10066960" y="4093446"/>
            <a:ext cx="209859" cy="209116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CC0C18-EAD5-4229-BB23-963EEB75056F}"/>
              </a:ext>
            </a:extLst>
          </p:cNvPr>
          <p:cNvCxnSpPr>
            <a:cxnSpLocks/>
          </p:cNvCxnSpPr>
          <p:nvPr/>
        </p:nvCxnSpPr>
        <p:spPr>
          <a:xfrm>
            <a:off x="3745036" y="3455412"/>
            <a:ext cx="859453" cy="1146"/>
          </a:xfrm>
          <a:prstGeom prst="line">
            <a:avLst/>
          </a:prstGeom>
          <a:ln w="762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http://www.ccm.co.nz/assets/ProjectImages/wellingtonHospitalPath.jpg">
            <a:extLst>
              <a:ext uri="{FF2B5EF4-FFF2-40B4-BE49-F238E27FC236}">
                <a16:creationId xmlns:a16="http://schemas.microsoft.com/office/drawing/2014/main" id="{6ABAA649-43F4-43C9-8DA8-4475188AE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24" r="9528" b="-24"/>
          <a:stretch/>
        </p:blipFill>
        <p:spPr bwMode="auto">
          <a:xfrm>
            <a:off x="1774899" y="2373005"/>
            <a:ext cx="1045252" cy="82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A19905B9-4B92-41D2-9F4F-208828427F88}"/>
              </a:ext>
            </a:extLst>
          </p:cNvPr>
          <p:cNvCxnSpPr>
            <a:cxnSpLocks/>
          </p:cNvCxnSpPr>
          <p:nvPr/>
        </p:nvCxnSpPr>
        <p:spPr>
          <a:xfrm>
            <a:off x="8373518" y="4296998"/>
            <a:ext cx="1693441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4F7A68-626C-421B-A6E7-6DD0560C5010}"/>
              </a:ext>
            </a:extLst>
          </p:cNvPr>
          <p:cNvCxnSpPr>
            <a:cxnSpLocks/>
            <a:stCxn id="104" idx="5"/>
          </p:cNvCxnSpPr>
          <p:nvPr/>
        </p:nvCxnSpPr>
        <p:spPr>
          <a:xfrm>
            <a:off x="3019533" y="2831502"/>
            <a:ext cx="781569" cy="639998"/>
          </a:xfrm>
          <a:prstGeom prst="line">
            <a:avLst/>
          </a:prstGeom>
          <a:ln w="762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1B65131-759B-47A8-B64B-9927D1A18ACC}"/>
              </a:ext>
            </a:extLst>
          </p:cNvPr>
          <p:cNvCxnSpPr>
            <a:cxnSpLocks/>
            <a:endCxn id="105" idx="4"/>
          </p:cNvCxnSpPr>
          <p:nvPr/>
        </p:nvCxnSpPr>
        <p:spPr>
          <a:xfrm flipH="1" flipV="1">
            <a:off x="1995835" y="4367954"/>
            <a:ext cx="26983" cy="169103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4F7FC5F-41A7-4E74-85C8-3531C5122380}"/>
              </a:ext>
            </a:extLst>
          </p:cNvPr>
          <p:cNvCxnSpPr>
            <a:cxnSpLocks/>
          </p:cNvCxnSpPr>
          <p:nvPr/>
        </p:nvCxnSpPr>
        <p:spPr>
          <a:xfrm flipH="1" flipV="1">
            <a:off x="6329108" y="2837574"/>
            <a:ext cx="22686" cy="146405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B78F598-37FC-4135-A335-AEEA5F5B9E42}"/>
              </a:ext>
            </a:extLst>
          </p:cNvPr>
          <p:cNvCxnSpPr>
            <a:cxnSpLocks/>
          </p:cNvCxnSpPr>
          <p:nvPr/>
        </p:nvCxnSpPr>
        <p:spPr>
          <a:xfrm>
            <a:off x="3868033" y="1453181"/>
            <a:ext cx="817239" cy="135135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1A04267D-2DC3-4ED8-A147-CA81C4FA7346}"/>
              </a:ext>
            </a:extLst>
          </p:cNvPr>
          <p:cNvCxnSpPr>
            <a:cxnSpLocks/>
          </p:cNvCxnSpPr>
          <p:nvPr/>
        </p:nvCxnSpPr>
        <p:spPr>
          <a:xfrm>
            <a:off x="8384672" y="1815978"/>
            <a:ext cx="0" cy="2464623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2155F6F-2787-47A6-9047-79A4B161674C}"/>
              </a:ext>
            </a:extLst>
          </p:cNvPr>
          <p:cNvCxnSpPr>
            <a:cxnSpLocks/>
          </p:cNvCxnSpPr>
          <p:nvPr/>
        </p:nvCxnSpPr>
        <p:spPr>
          <a:xfrm flipH="1">
            <a:off x="4685273" y="2783189"/>
            <a:ext cx="1643834" cy="1548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1F61810A-5C03-4D47-93CC-76737CA8B360}"/>
              </a:ext>
            </a:extLst>
          </p:cNvPr>
          <p:cNvSpPr/>
          <p:nvPr/>
        </p:nvSpPr>
        <p:spPr>
          <a:xfrm>
            <a:off x="10147521" y="3285950"/>
            <a:ext cx="203748" cy="1944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4AE1779-D3F7-470A-AD51-AFD64D2169D0}"/>
              </a:ext>
            </a:extLst>
          </p:cNvPr>
          <p:cNvCxnSpPr>
            <a:cxnSpLocks/>
          </p:cNvCxnSpPr>
          <p:nvPr/>
        </p:nvCxnSpPr>
        <p:spPr>
          <a:xfrm>
            <a:off x="2314745" y="1453181"/>
            <a:ext cx="1553289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>
            <a:extLst>
              <a:ext uri="{FF2B5EF4-FFF2-40B4-BE49-F238E27FC236}">
                <a16:creationId xmlns:a16="http://schemas.microsoft.com/office/drawing/2014/main" id="{F5C8447E-FB7D-4968-AD8D-8CCF3B99E6B4}"/>
              </a:ext>
            </a:extLst>
          </p:cNvPr>
          <p:cNvSpPr/>
          <p:nvPr/>
        </p:nvSpPr>
        <p:spPr>
          <a:xfrm>
            <a:off x="3793518" y="1376625"/>
            <a:ext cx="162018" cy="1490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6F7B6985-789D-4F5E-A18B-54939C8D4B3E}"/>
              </a:ext>
            </a:extLst>
          </p:cNvPr>
          <p:cNvCxnSpPr>
            <a:cxnSpLocks/>
          </p:cNvCxnSpPr>
          <p:nvPr/>
        </p:nvCxnSpPr>
        <p:spPr>
          <a:xfrm>
            <a:off x="2447757" y="1553523"/>
            <a:ext cx="541908" cy="1301739"/>
          </a:xfrm>
          <a:prstGeom prst="line">
            <a:avLst/>
          </a:prstGeom>
          <a:ln w="762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1675BC0C-9ABF-4E1C-B224-0F7407EC6390}"/>
              </a:ext>
            </a:extLst>
          </p:cNvPr>
          <p:cNvSpPr/>
          <p:nvPr/>
        </p:nvSpPr>
        <p:spPr>
          <a:xfrm>
            <a:off x="2289001" y="1364009"/>
            <a:ext cx="162018" cy="1490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EAC4C89-C258-446C-B888-62D87BEF8D6B}"/>
              </a:ext>
            </a:extLst>
          </p:cNvPr>
          <p:cNvCxnSpPr>
            <a:cxnSpLocks/>
          </p:cNvCxnSpPr>
          <p:nvPr/>
        </p:nvCxnSpPr>
        <p:spPr>
          <a:xfrm>
            <a:off x="4608886" y="3444239"/>
            <a:ext cx="1675510" cy="816394"/>
          </a:xfrm>
          <a:prstGeom prst="line">
            <a:avLst/>
          </a:prstGeom>
          <a:ln w="762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>
            <a:extLst>
              <a:ext uri="{FF2B5EF4-FFF2-40B4-BE49-F238E27FC236}">
                <a16:creationId xmlns:a16="http://schemas.microsoft.com/office/drawing/2014/main" id="{6E96A5C9-CD49-4E20-943B-289F044BCCD0}"/>
              </a:ext>
            </a:extLst>
          </p:cNvPr>
          <p:cNvSpPr/>
          <p:nvPr/>
        </p:nvSpPr>
        <p:spPr>
          <a:xfrm>
            <a:off x="2881242" y="2704256"/>
            <a:ext cx="162018" cy="1490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0C91F215-FE43-4528-8688-CD25215E3BAD}"/>
              </a:ext>
            </a:extLst>
          </p:cNvPr>
          <p:cNvSpPr/>
          <p:nvPr/>
        </p:nvSpPr>
        <p:spPr>
          <a:xfrm>
            <a:off x="1914826" y="4218876"/>
            <a:ext cx="162018" cy="1490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576A902A-9B91-4CF5-9E38-51DE4F644BE9}"/>
              </a:ext>
            </a:extLst>
          </p:cNvPr>
          <p:cNvSpPr/>
          <p:nvPr/>
        </p:nvSpPr>
        <p:spPr>
          <a:xfrm>
            <a:off x="1945387" y="5980853"/>
            <a:ext cx="162018" cy="1490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85" name="Picture 2" descr="http://104.236.39.39/wp-content/uploads/2015/08/bus.png">
            <a:extLst>
              <a:ext uri="{FF2B5EF4-FFF2-40B4-BE49-F238E27FC236}">
                <a16:creationId xmlns:a16="http://schemas.microsoft.com/office/drawing/2014/main" id="{0FF88330-49F5-431B-83EB-F425A913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84" y="5982248"/>
            <a:ext cx="773827" cy="71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Oval 107">
            <a:extLst>
              <a:ext uri="{FF2B5EF4-FFF2-40B4-BE49-F238E27FC236}">
                <a16:creationId xmlns:a16="http://schemas.microsoft.com/office/drawing/2014/main" id="{BEDB50A9-4025-46CE-9491-2732BFE0CA69}"/>
              </a:ext>
            </a:extLst>
          </p:cNvPr>
          <p:cNvSpPr/>
          <p:nvPr/>
        </p:nvSpPr>
        <p:spPr>
          <a:xfrm>
            <a:off x="4843228" y="4218876"/>
            <a:ext cx="162018" cy="1490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BC6CFB9-76E5-4429-8ABF-9EB4F1E804B4}"/>
              </a:ext>
            </a:extLst>
          </p:cNvPr>
          <p:cNvSpPr/>
          <p:nvPr/>
        </p:nvSpPr>
        <p:spPr>
          <a:xfrm>
            <a:off x="4562237" y="3380873"/>
            <a:ext cx="162018" cy="1490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E25B0BC-C4BF-4C34-9833-57FEEC1F44DE}"/>
              </a:ext>
            </a:extLst>
          </p:cNvPr>
          <p:cNvSpPr txBox="1"/>
          <p:nvPr/>
        </p:nvSpPr>
        <p:spPr>
          <a:xfrm>
            <a:off x="1574135" y="1247131"/>
            <a:ext cx="650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050" dirty="0">
                <a:latin typeface="Comic Sans MS" panose="030F0702030302020204" pitchFamily="66" charset="0"/>
              </a:rPr>
              <a:t>The zoo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F269273-2F52-4CCE-B899-4051224BCEA8}"/>
              </a:ext>
            </a:extLst>
          </p:cNvPr>
          <p:cNvSpPr txBox="1"/>
          <p:nvPr/>
        </p:nvSpPr>
        <p:spPr>
          <a:xfrm>
            <a:off x="4275426" y="2004395"/>
            <a:ext cx="8976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050" dirty="0">
                <a:latin typeface="Comic Sans MS" panose="030F0702030302020204" pitchFamily="66" charset="0"/>
              </a:rPr>
              <a:t>Park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853B08-CD27-4091-8C9F-B1B311AA7C84}"/>
              </a:ext>
            </a:extLst>
          </p:cNvPr>
          <p:cNvSpPr txBox="1"/>
          <p:nvPr/>
        </p:nvSpPr>
        <p:spPr>
          <a:xfrm>
            <a:off x="6084747" y="4473107"/>
            <a:ext cx="1117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350" b="1" dirty="0">
                <a:latin typeface="Comic Sans MS" panose="030F0702030302020204" pitchFamily="66" charset="0"/>
              </a:rPr>
              <a:t>Wellington Station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3028B8F-DB1C-4D9A-8708-ABC02E13080A}"/>
              </a:ext>
            </a:extLst>
          </p:cNvPr>
          <p:cNvSpPr txBox="1"/>
          <p:nvPr/>
        </p:nvSpPr>
        <p:spPr>
          <a:xfrm>
            <a:off x="3418368" y="2831394"/>
            <a:ext cx="13450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050" dirty="0">
                <a:latin typeface="Comic Sans MS" panose="030F0702030302020204" pitchFamily="66" charset="0"/>
              </a:rPr>
              <a:t>Massey University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204052D-AE8D-44DE-A845-52E9DB8048BC}"/>
              </a:ext>
            </a:extLst>
          </p:cNvPr>
          <p:cNvSpPr txBox="1"/>
          <p:nvPr/>
        </p:nvSpPr>
        <p:spPr>
          <a:xfrm>
            <a:off x="1343472" y="6148599"/>
            <a:ext cx="1618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latin typeface="Comic Sans MS" panose="030F0702030302020204" pitchFamily="66" charset="0"/>
              </a:rPr>
              <a:t>Wellington Airport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F4A550A-422F-4FE3-B1D3-C4D275CFB702}"/>
              </a:ext>
            </a:extLst>
          </p:cNvPr>
          <p:cNvSpPr/>
          <p:nvPr/>
        </p:nvSpPr>
        <p:spPr>
          <a:xfrm>
            <a:off x="8240370" y="4152239"/>
            <a:ext cx="266046" cy="2538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3CFE511-86AC-4F0A-9A77-F45A6CA05838}"/>
              </a:ext>
            </a:extLst>
          </p:cNvPr>
          <p:cNvSpPr txBox="1"/>
          <p:nvPr/>
        </p:nvSpPr>
        <p:spPr>
          <a:xfrm>
            <a:off x="8795083" y="5018990"/>
            <a:ext cx="11760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050" dirty="0">
                <a:latin typeface="Comic Sans MS" panose="030F0702030302020204" pitchFamily="66" charset="0"/>
              </a:rPr>
              <a:t>Jessica’s House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440AD4-950A-49D8-B8D5-E32DEEDB92DA}"/>
              </a:ext>
            </a:extLst>
          </p:cNvPr>
          <p:cNvSpPr/>
          <p:nvPr/>
        </p:nvSpPr>
        <p:spPr>
          <a:xfrm>
            <a:off x="6120224" y="4078168"/>
            <a:ext cx="409933" cy="38755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6B25C6F5-1227-4EB8-ACCA-8D7852278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938" y="5595761"/>
            <a:ext cx="1300526" cy="1090275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9A9077A0-1FBF-4632-BC14-26E2CC37D93E}"/>
              </a:ext>
            </a:extLst>
          </p:cNvPr>
          <p:cNvSpPr txBox="1"/>
          <p:nvPr/>
        </p:nvSpPr>
        <p:spPr>
          <a:xfrm>
            <a:off x="4994936" y="5243428"/>
            <a:ext cx="10177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050" dirty="0">
                <a:latin typeface="Comic Sans MS" panose="030F0702030302020204" pitchFamily="66" charset="0"/>
              </a:rPr>
              <a:t>The Beehive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4CC8E90-5895-4D00-BBC8-2E2774FEE213}"/>
              </a:ext>
            </a:extLst>
          </p:cNvPr>
          <p:cNvSpPr txBox="1"/>
          <p:nvPr/>
        </p:nvSpPr>
        <p:spPr>
          <a:xfrm>
            <a:off x="1766375" y="3216704"/>
            <a:ext cx="10452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050" dirty="0">
                <a:latin typeface="Comic Sans MS" panose="030F0702030302020204" pitchFamily="66" charset="0"/>
              </a:rPr>
              <a:t>The Hospital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0DFAF110-B522-477A-B690-E0F29EAE89E3}"/>
              </a:ext>
            </a:extLst>
          </p:cNvPr>
          <p:cNvSpPr txBox="1"/>
          <p:nvPr/>
        </p:nvSpPr>
        <p:spPr>
          <a:xfrm>
            <a:off x="8450903" y="4314683"/>
            <a:ext cx="862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latin typeface="Comic Sans MS" panose="030F0702030302020204" pitchFamily="66" charset="0"/>
              </a:rPr>
              <a:t>Waterloo station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C65D2A0-6202-4D5B-A1B7-FAF300D2F44D}"/>
              </a:ext>
            </a:extLst>
          </p:cNvPr>
          <p:cNvSpPr txBox="1"/>
          <p:nvPr/>
        </p:nvSpPr>
        <p:spPr>
          <a:xfrm rot="19300492">
            <a:off x="3805264" y="1038616"/>
            <a:ext cx="891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latin typeface="Comic Sans MS" panose="030F0702030302020204" pitchFamily="66" charset="0"/>
              </a:rPr>
              <a:t>Brooklyn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24361BF-D55C-49AA-9F9A-53B31D8BC8D8}"/>
              </a:ext>
            </a:extLst>
          </p:cNvPr>
          <p:cNvGrpSpPr/>
          <p:nvPr/>
        </p:nvGrpSpPr>
        <p:grpSpPr>
          <a:xfrm>
            <a:off x="4117320" y="6315878"/>
            <a:ext cx="1078994" cy="290208"/>
            <a:chOff x="1420100" y="8819499"/>
            <a:chExt cx="1510592" cy="406291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498AC29-89DE-4C32-835F-3CA97336057D}"/>
                </a:ext>
              </a:extLst>
            </p:cNvPr>
            <p:cNvCxnSpPr>
              <a:cxnSpLocks/>
            </p:cNvCxnSpPr>
            <p:nvPr/>
          </p:nvCxnSpPr>
          <p:spPr>
            <a:xfrm>
              <a:off x="1621573" y="9188831"/>
              <a:ext cx="1107646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70FC4BAC-9013-4DE1-AE96-12CFE245767C}"/>
                </a:ext>
              </a:extLst>
            </p:cNvPr>
            <p:cNvSpPr txBox="1"/>
            <p:nvPr/>
          </p:nvSpPr>
          <p:spPr>
            <a:xfrm>
              <a:off x="1420100" y="8819499"/>
              <a:ext cx="1510592" cy="4062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286" dirty="0">
                  <a:latin typeface="Comic Sans MS" panose="030F0702030302020204" pitchFamily="66" charset="0"/>
                </a:rPr>
                <a:t>Number 91</a:t>
              </a:r>
            </a:p>
          </p:txBody>
        </p: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EFEC5CF5-7ECA-4050-ABB8-96348712404A}"/>
              </a:ext>
            </a:extLst>
          </p:cNvPr>
          <p:cNvGrpSpPr/>
          <p:nvPr/>
        </p:nvGrpSpPr>
        <p:grpSpPr>
          <a:xfrm>
            <a:off x="9396310" y="5555966"/>
            <a:ext cx="981291" cy="685957"/>
            <a:chOff x="10939340" y="7579573"/>
            <a:chExt cx="1275778" cy="960340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4ED2827-DC82-4CC2-9DD9-C26C09E177B3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461" y="8245592"/>
              <a:ext cx="1193625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3C0443A5-1836-4341-8133-774298CE03D3}"/>
                </a:ext>
              </a:extLst>
            </p:cNvPr>
            <p:cNvSpPr txBox="1"/>
            <p:nvPr/>
          </p:nvSpPr>
          <p:spPr>
            <a:xfrm>
              <a:off x="10939340" y="7579573"/>
              <a:ext cx="1275778" cy="960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286" dirty="0">
                  <a:latin typeface="Comic Sans MS" panose="030F0702030302020204" pitchFamily="66" charset="0"/>
                </a:rPr>
                <a:t>Hutt Valley line</a:t>
              </a:r>
            </a:p>
          </p:txBody>
        </p:sp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3D4CC5B2-38A6-404A-AA34-A0B260E4EB33}"/>
              </a:ext>
            </a:extLst>
          </p:cNvPr>
          <p:cNvGrpSpPr/>
          <p:nvPr/>
        </p:nvGrpSpPr>
        <p:grpSpPr>
          <a:xfrm>
            <a:off x="8530496" y="6129934"/>
            <a:ext cx="911270" cy="488082"/>
            <a:chOff x="9456129" y="8542580"/>
            <a:chExt cx="1275778" cy="683314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07BF847D-E40B-424B-AA1F-3B93E4A52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96541" y="9188911"/>
              <a:ext cx="1107535" cy="1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11D3C39-57AB-4104-B7AB-581C75615E97}"/>
                </a:ext>
              </a:extLst>
            </p:cNvPr>
            <p:cNvSpPr txBox="1"/>
            <p:nvPr/>
          </p:nvSpPr>
          <p:spPr>
            <a:xfrm>
              <a:off x="9456129" y="8542580"/>
              <a:ext cx="1275778" cy="683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286" dirty="0">
                  <a:latin typeface="Comic Sans MS" panose="030F0702030302020204" pitchFamily="66" charset="0"/>
                </a:rPr>
                <a:t>Upper Hutt line</a:t>
              </a:r>
            </a:p>
          </p:txBody>
        </p:sp>
      </p:grpSp>
      <p:sp>
        <p:nvSpPr>
          <p:cNvPr id="86" name="Oval 85">
            <a:extLst>
              <a:ext uri="{FF2B5EF4-FFF2-40B4-BE49-F238E27FC236}">
                <a16:creationId xmlns:a16="http://schemas.microsoft.com/office/drawing/2014/main" id="{41B26A03-134B-41AC-8CB0-3BE0A14DD9C3}"/>
              </a:ext>
            </a:extLst>
          </p:cNvPr>
          <p:cNvSpPr/>
          <p:nvPr/>
        </p:nvSpPr>
        <p:spPr>
          <a:xfrm>
            <a:off x="7399675" y="4183395"/>
            <a:ext cx="203748" cy="1944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D517A5DC-0BDC-49D8-A667-DE67011E3FCC}"/>
              </a:ext>
            </a:extLst>
          </p:cNvPr>
          <p:cNvGrpSpPr/>
          <p:nvPr/>
        </p:nvGrpSpPr>
        <p:grpSpPr>
          <a:xfrm>
            <a:off x="9457026" y="6119277"/>
            <a:ext cx="911270" cy="488082"/>
            <a:chOff x="10982103" y="8566985"/>
            <a:chExt cx="1275778" cy="683314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8E8F34B-5C3C-43A3-8149-A1D8088B97BA}"/>
                </a:ext>
              </a:extLst>
            </p:cNvPr>
            <p:cNvCxnSpPr>
              <a:cxnSpLocks/>
            </p:cNvCxnSpPr>
            <p:nvPr/>
          </p:nvCxnSpPr>
          <p:spPr>
            <a:xfrm>
              <a:off x="11023180" y="9225634"/>
              <a:ext cx="1193625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38F74DB3-E657-4A7D-855B-7C5B564EFB81}"/>
                </a:ext>
              </a:extLst>
            </p:cNvPr>
            <p:cNvSpPr txBox="1"/>
            <p:nvPr/>
          </p:nvSpPr>
          <p:spPr>
            <a:xfrm>
              <a:off x="10982103" y="8566985"/>
              <a:ext cx="1275778" cy="683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286" dirty="0">
                  <a:latin typeface="Comic Sans MS" panose="030F0702030302020204" pitchFamily="66" charset="0"/>
                </a:rPr>
                <a:t>Lower Hutt Line</a:t>
              </a:r>
            </a:p>
          </p:txBody>
        </p:sp>
      </p:grpSp>
      <p:sp>
        <p:nvSpPr>
          <p:cNvPr id="154" name="Oval 153">
            <a:extLst>
              <a:ext uri="{FF2B5EF4-FFF2-40B4-BE49-F238E27FC236}">
                <a16:creationId xmlns:a16="http://schemas.microsoft.com/office/drawing/2014/main" id="{9425F274-A9A6-4E4A-BA85-C29581444DE6}"/>
              </a:ext>
            </a:extLst>
          </p:cNvPr>
          <p:cNvSpPr/>
          <p:nvPr/>
        </p:nvSpPr>
        <p:spPr>
          <a:xfrm>
            <a:off x="3721840" y="4233580"/>
            <a:ext cx="162018" cy="1490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1F5625C7-EA37-41BB-B02D-432A4EAE1B1D}"/>
              </a:ext>
            </a:extLst>
          </p:cNvPr>
          <p:cNvSpPr txBox="1"/>
          <p:nvPr/>
        </p:nvSpPr>
        <p:spPr>
          <a:xfrm rot="19847857">
            <a:off x="2798918" y="4525802"/>
            <a:ext cx="109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200" b="1" dirty="0">
                <a:latin typeface="Comic Sans MS" panose="030F0702030302020204" pitchFamily="66" charset="0"/>
              </a:rPr>
              <a:t>Cuba Street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86E1AC15-BEEC-4E2C-B90D-2EBECB75FEF7}"/>
              </a:ext>
            </a:extLst>
          </p:cNvPr>
          <p:cNvSpPr txBox="1"/>
          <p:nvPr/>
        </p:nvSpPr>
        <p:spPr>
          <a:xfrm>
            <a:off x="7056247" y="1406835"/>
            <a:ext cx="10251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050" dirty="0">
                <a:latin typeface="Comic Sans MS" panose="030F0702030302020204" pitchFamily="66" charset="0"/>
              </a:rPr>
              <a:t>The Dowse Art Museum</a:t>
            </a: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68031B57-A737-4A22-BE1A-4625047555E2}"/>
              </a:ext>
            </a:extLst>
          </p:cNvPr>
          <p:cNvSpPr/>
          <p:nvPr/>
        </p:nvSpPr>
        <p:spPr>
          <a:xfrm>
            <a:off x="10173854" y="2190285"/>
            <a:ext cx="203748" cy="1944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DAE3DA62-8C22-4C3E-BC19-D26B92FCCCE0}"/>
              </a:ext>
            </a:extLst>
          </p:cNvPr>
          <p:cNvSpPr/>
          <p:nvPr/>
        </p:nvSpPr>
        <p:spPr>
          <a:xfrm>
            <a:off x="10153526" y="783423"/>
            <a:ext cx="203748" cy="1944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31691C43-73FD-46FF-9D01-18B8BCE2A784}"/>
              </a:ext>
            </a:extLst>
          </p:cNvPr>
          <p:cNvSpPr/>
          <p:nvPr/>
        </p:nvSpPr>
        <p:spPr>
          <a:xfrm>
            <a:off x="6240177" y="2705641"/>
            <a:ext cx="162018" cy="1490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96C4D810-F7B1-4CC9-8871-98E91DDE420E}"/>
              </a:ext>
            </a:extLst>
          </p:cNvPr>
          <p:cNvSpPr/>
          <p:nvPr/>
        </p:nvSpPr>
        <p:spPr>
          <a:xfrm>
            <a:off x="4578839" y="2683159"/>
            <a:ext cx="162018" cy="1490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42DBCDC2-FACD-42D9-ADCF-77EE183DB30F}"/>
              </a:ext>
            </a:extLst>
          </p:cNvPr>
          <p:cNvSpPr txBox="1"/>
          <p:nvPr/>
        </p:nvSpPr>
        <p:spPr>
          <a:xfrm rot="19300492">
            <a:off x="4592912" y="2193175"/>
            <a:ext cx="1182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 err="1">
                <a:latin typeface="Comic Sans MS" panose="030F0702030302020204" pitchFamily="66" charset="0"/>
              </a:rPr>
              <a:t>Aro</a:t>
            </a:r>
            <a:r>
              <a:rPr lang="en-NZ" sz="1200" b="1" dirty="0">
                <a:latin typeface="Comic Sans MS" panose="030F0702030302020204" pitchFamily="66" charset="0"/>
              </a:rPr>
              <a:t> Valley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C4B91449-002E-4B02-A59E-ECECD280B677}"/>
              </a:ext>
            </a:extLst>
          </p:cNvPr>
          <p:cNvSpPr txBox="1"/>
          <p:nvPr/>
        </p:nvSpPr>
        <p:spPr>
          <a:xfrm rot="2035378">
            <a:off x="6395675" y="3722485"/>
            <a:ext cx="1237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latin typeface="Comic Sans MS" panose="030F0702030302020204" pitchFamily="66" charset="0"/>
              </a:rPr>
              <a:t>Petone station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B8BCE97-0BCA-4672-8E41-E137873D4682}"/>
              </a:ext>
            </a:extLst>
          </p:cNvPr>
          <p:cNvSpPr txBox="1"/>
          <p:nvPr/>
        </p:nvSpPr>
        <p:spPr>
          <a:xfrm rot="2035378">
            <a:off x="9222253" y="2860794"/>
            <a:ext cx="1152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 err="1">
                <a:latin typeface="Comic Sans MS" panose="030F0702030302020204" pitchFamily="66" charset="0"/>
              </a:rPr>
              <a:t>Taita</a:t>
            </a:r>
            <a:r>
              <a:rPr lang="en-NZ" sz="1200" b="1" dirty="0">
                <a:latin typeface="Comic Sans MS" panose="030F0702030302020204" pitchFamily="66" charset="0"/>
              </a:rPr>
              <a:t> station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FC951B0-C198-4740-86B5-76561AF5E777}"/>
              </a:ext>
            </a:extLst>
          </p:cNvPr>
          <p:cNvSpPr txBox="1"/>
          <p:nvPr/>
        </p:nvSpPr>
        <p:spPr>
          <a:xfrm rot="2035378">
            <a:off x="8718882" y="1628728"/>
            <a:ext cx="1676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latin typeface="Comic Sans MS" panose="030F0702030302020204" pitchFamily="66" charset="0"/>
              </a:rPr>
              <a:t>Silverstream station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2D89E6E-FB82-4D63-AF8B-4A49E58039AC}"/>
              </a:ext>
            </a:extLst>
          </p:cNvPr>
          <p:cNvSpPr txBox="1"/>
          <p:nvPr/>
        </p:nvSpPr>
        <p:spPr>
          <a:xfrm rot="2035378">
            <a:off x="8792354" y="552225"/>
            <a:ext cx="1654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latin typeface="Comic Sans MS" panose="030F0702030302020204" pitchFamily="66" charset="0"/>
              </a:rPr>
              <a:t>Upper Hutt station</a:t>
            </a: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C8B29B9C-FFF2-40E5-ABAE-38137AD0AE06}"/>
              </a:ext>
            </a:extLst>
          </p:cNvPr>
          <p:cNvSpPr/>
          <p:nvPr/>
        </p:nvSpPr>
        <p:spPr>
          <a:xfrm>
            <a:off x="8288885" y="3231795"/>
            <a:ext cx="162018" cy="1490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B9A235E6-2973-4BD2-89AD-F22213A01048}"/>
              </a:ext>
            </a:extLst>
          </p:cNvPr>
          <p:cNvSpPr/>
          <p:nvPr/>
        </p:nvSpPr>
        <p:spPr>
          <a:xfrm>
            <a:off x="8302500" y="1748128"/>
            <a:ext cx="162018" cy="1490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DB26A818-EF6D-425B-8766-25C241B26545}"/>
              </a:ext>
            </a:extLst>
          </p:cNvPr>
          <p:cNvSpPr txBox="1"/>
          <p:nvPr/>
        </p:nvSpPr>
        <p:spPr>
          <a:xfrm rot="2095362">
            <a:off x="7792101" y="1468131"/>
            <a:ext cx="1182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latin typeface="Comic Sans MS" panose="030F0702030302020204" pitchFamily="66" charset="0"/>
              </a:rPr>
              <a:t>Lower Hutt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C419B83C-081D-45FE-A626-1CA5B9046076}"/>
              </a:ext>
            </a:extLst>
          </p:cNvPr>
          <p:cNvSpPr txBox="1"/>
          <p:nvPr/>
        </p:nvSpPr>
        <p:spPr>
          <a:xfrm rot="2095362">
            <a:off x="7254030" y="2866869"/>
            <a:ext cx="1182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latin typeface="Comic Sans MS" panose="030F0702030302020204" pitchFamily="66" charset="0"/>
              </a:rPr>
              <a:t>Woburn Road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EDEC9C79-C1C3-45AD-A6B1-81D01F76BB6D}"/>
              </a:ext>
            </a:extLst>
          </p:cNvPr>
          <p:cNvSpPr txBox="1"/>
          <p:nvPr/>
        </p:nvSpPr>
        <p:spPr>
          <a:xfrm>
            <a:off x="8318161" y="3793497"/>
            <a:ext cx="17537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050" dirty="0">
                <a:latin typeface="Comic Sans MS" panose="030F0702030302020204" pitchFamily="66" charset="0"/>
              </a:rPr>
              <a:t>Hutt Valley High School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6A87F41E-65A5-4867-8C38-3DCF251ACAB7}"/>
              </a:ext>
            </a:extLst>
          </p:cNvPr>
          <p:cNvSpPr txBox="1"/>
          <p:nvPr/>
        </p:nvSpPr>
        <p:spPr>
          <a:xfrm rot="19847857">
            <a:off x="3803151" y="4526716"/>
            <a:ext cx="1245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200" b="1" dirty="0" err="1">
                <a:latin typeface="Comic Sans MS" panose="030F0702030302020204" pitchFamily="66" charset="0"/>
              </a:rPr>
              <a:t>Lampton</a:t>
            </a:r>
            <a:r>
              <a:rPr lang="en-NZ" sz="1200" b="1" dirty="0">
                <a:latin typeface="Comic Sans MS" panose="030F0702030302020204" pitchFamily="66" charset="0"/>
              </a:rPr>
              <a:t> Quay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F302EE5-0B3E-4636-AE48-44183BC5DC01}"/>
              </a:ext>
            </a:extLst>
          </p:cNvPr>
          <p:cNvSpPr txBox="1"/>
          <p:nvPr/>
        </p:nvSpPr>
        <p:spPr>
          <a:xfrm rot="20825492">
            <a:off x="1883564" y="3874692"/>
            <a:ext cx="1379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200" b="1" dirty="0">
                <a:latin typeface="Comic Sans MS" panose="030F0702030302020204" pitchFamily="66" charset="0"/>
              </a:rPr>
              <a:t>Courtenay Place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ED09D1EC-0BCE-4D94-B238-BD31BA36CEE2}"/>
              </a:ext>
            </a:extLst>
          </p:cNvPr>
          <p:cNvSpPr txBox="1"/>
          <p:nvPr/>
        </p:nvSpPr>
        <p:spPr>
          <a:xfrm rot="19300492">
            <a:off x="2890006" y="2245660"/>
            <a:ext cx="117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latin typeface="Comic Sans MS" panose="030F0702030302020204" pitchFamily="66" charset="0"/>
              </a:rPr>
              <a:t>Newtown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E7841DC7-B9A7-4C50-A401-09F5C2033771}"/>
              </a:ext>
            </a:extLst>
          </p:cNvPr>
          <p:cNvSpPr txBox="1"/>
          <p:nvPr/>
        </p:nvSpPr>
        <p:spPr>
          <a:xfrm rot="19300492">
            <a:off x="4590562" y="3040810"/>
            <a:ext cx="786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 err="1">
                <a:latin typeface="Comic Sans MS" panose="030F0702030302020204" pitchFamily="66" charset="0"/>
              </a:rPr>
              <a:t>Te</a:t>
            </a:r>
            <a:r>
              <a:rPr lang="en-NZ" sz="1200" b="1" dirty="0">
                <a:latin typeface="Comic Sans MS" panose="030F0702030302020204" pitchFamily="66" charset="0"/>
              </a:rPr>
              <a:t> </a:t>
            </a:r>
            <a:r>
              <a:rPr lang="en-NZ" sz="1200" b="1" dirty="0" err="1">
                <a:latin typeface="Comic Sans MS" panose="030F0702030302020204" pitchFamily="66" charset="0"/>
              </a:rPr>
              <a:t>Aro</a:t>
            </a:r>
            <a:endParaRPr lang="en-NZ" sz="1200" b="1" dirty="0">
              <a:latin typeface="Comic Sans MS" panose="030F0702030302020204" pitchFamily="66" charset="0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D6E84931-1BD4-4473-8AE3-2E6C7188F823}"/>
              </a:ext>
            </a:extLst>
          </p:cNvPr>
          <p:cNvSpPr txBox="1"/>
          <p:nvPr/>
        </p:nvSpPr>
        <p:spPr>
          <a:xfrm rot="19300492">
            <a:off x="6040273" y="2159940"/>
            <a:ext cx="1080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latin typeface="Comic Sans MS" panose="030F0702030302020204" pitchFamily="66" charset="0"/>
              </a:rPr>
              <a:t>The Terrace</a:t>
            </a: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D6BC66DF-81BD-477E-BFF8-18D196CCC717}"/>
              </a:ext>
            </a:extLst>
          </p:cNvPr>
          <p:cNvGrpSpPr/>
          <p:nvPr/>
        </p:nvGrpSpPr>
        <p:grpSpPr>
          <a:xfrm>
            <a:off x="4108684" y="5980846"/>
            <a:ext cx="1078994" cy="290208"/>
            <a:chOff x="1420100" y="8819499"/>
            <a:chExt cx="1510592" cy="406291"/>
          </a:xfrm>
        </p:grpSpPr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07EE67E6-BA65-4C44-9EB2-E934C05AF638}"/>
                </a:ext>
              </a:extLst>
            </p:cNvPr>
            <p:cNvCxnSpPr>
              <a:cxnSpLocks/>
            </p:cNvCxnSpPr>
            <p:nvPr/>
          </p:nvCxnSpPr>
          <p:spPr>
            <a:xfrm>
              <a:off x="1621573" y="9188831"/>
              <a:ext cx="1107646" cy="0"/>
            </a:xfrm>
            <a:prstGeom prst="line">
              <a:avLst/>
            </a:prstGeom>
            <a:ln w="762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C8A130E7-27DA-4801-976E-18CA292665CE}"/>
                </a:ext>
              </a:extLst>
            </p:cNvPr>
            <p:cNvSpPr txBox="1"/>
            <p:nvPr/>
          </p:nvSpPr>
          <p:spPr>
            <a:xfrm>
              <a:off x="1420100" y="8819499"/>
              <a:ext cx="1510592" cy="4062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286" dirty="0">
                  <a:latin typeface="Comic Sans MS" panose="030F0702030302020204" pitchFamily="66" charset="0"/>
                </a:rPr>
                <a:t>Number 1</a:t>
              </a: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6EC33D9A-7ECF-48B2-A6B9-1CD3E421E186}"/>
              </a:ext>
            </a:extLst>
          </p:cNvPr>
          <p:cNvGrpSpPr/>
          <p:nvPr/>
        </p:nvGrpSpPr>
        <p:grpSpPr>
          <a:xfrm>
            <a:off x="5059697" y="6335014"/>
            <a:ext cx="1078994" cy="290208"/>
            <a:chOff x="1420100" y="8819499"/>
            <a:chExt cx="1510592" cy="406291"/>
          </a:xfrm>
        </p:grpSpPr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38EB53E2-A6C3-4A85-B555-D01184F11A79}"/>
                </a:ext>
              </a:extLst>
            </p:cNvPr>
            <p:cNvCxnSpPr>
              <a:cxnSpLocks/>
            </p:cNvCxnSpPr>
            <p:nvPr/>
          </p:nvCxnSpPr>
          <p:spPr>
            <a:xfrm>
              <a:off x="1621573" y="9188831"/>
              <a:ext cx="1107646" cy="0"/>
            </a:xfrm>
            <a:prstGeom prst="line">
              <a:avLst/>
            </a:prstGeom>
            <a:ln w="762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15EF696A-F259-4A7D-98D2-768EFAAD1D5A}"/>
                </a:ext>
              </a:extLst>
            </p:cNvPr>
            <p:cNvSpPr txBox="1"/>
            <p:nvPr/>
          </p:nvSpPr>
          <p:spPr>
            <a:xfrm>
              <a:off x="1420100" y="8819499"/>
              <a:ext cx="1510592" cy="406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286" dirty="0">
                  <a:latin typeface="Comic Sans MS" panose="030F0702030302020204" pitchFamily="66" charset="0"/>
                </a:rPr>
                <a:t>Number 11</a:t>
              </a: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AB8382B-AB20-49E9-9F34-60D3FE376D03}"/>
              </a:ext>
            </a:extLst>
          </p:cNvPr>
          <p:cNvGrpSpPr/>
          <p:nvPr/>
        </p:nvGrpSpPr>
        <p:grpSpPr>
          <a:xfrm>
            <a:off x="5060565" y="5987364"/>
            <a:ext cx="1078994" cy="290208"/>
            <a:chOff x="1420100" y="8819499"/>
            <a:chExt cx="1510592" cy="406291"/>
          </a:xfrm>
        </p:grpSpPr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D7094275-9733-47DF-BFE0-1B900508F934}"/>
                </a:ext>
              </a:extLst>
            </p:cNvPr>
            <p:cNvCxnSpPr>
              <a:cxnSpLocks/>
            </p:cNvCxnSpPr>
            <p:nvPr/>
          </p:nvCxnSpPr>
          <p:spPr>
            <a:xfrm>
              <a:off x="1621573" y="9188831"/>
              <a:ext cx="1107646" cy="0"/>
            </a:xfrm>
            <a:prstGeom prst="line">
              <a:avLst/>
            </a:prstGeom>
            <a:ln w="76200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88A1B7FC-49D6-4976-8A3C-A28ABBB5B369}"/>
                </a:ext>
              </a:extLst>
            </p:cNvPr>
            <p:cNvSpPr txBox="1"/>
            <p:nvPr/>
          </p:nvSpPr>
          <p:spPr>
            <a:xfrm>
              <a:off x="1420100" y="8819499"/>
              <a:ext cx="1510592" cy="4062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286" dirty="0">
                  <a:latin typeface="Comic Sans MS" panose="030F0702030302020204" pitchFamily="66" charset="0"/>
                </a:rPr>
                <a:t>Number 9</a:t>
              </a:r>
            </a:p>
          </p:txBody>
        </p:sp>
      </p:grpSp>
      <p:pic>
        <p:nvPicPr>
          <p:cNvPr id="1030" name="Picture 6" descr="https://ih0.redbubble.net/image.118823083.2799/flat,800x800,075,f.u2.jpg">
            <a:extLst>
              <a:ext uri="{FF2B5EF4-FFF2-40B4-BE49-F238E27FC236}">
                <a16:creationId xmlns:a16="http://schemas.microsoft.com/office/drawing/2014/main" id="{2573BCAC-26D8-4FFC-A438-A396AC24D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072" y="3637321"/>
            <a:ext cx="297599" cy="61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4" descr="http://athfieldarchitects.co.nz/media/cache/bd/9a/bd9a0da820ced7460b98b6d1fd49c40b.jpg">
            <a:extLst>
              <a:ext uri="{FF2B5EF4-FFF2-40B4-BE49-F238E27FC236}">
                <a16:creationId xmlns:a16="http://schemas.microsoft.com/office/drawing/2014/main" id="{B7846F47-8088-4533-8AA0-575A9C3A5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7049" r="7172"/>
          <a:stretch/>
        </p:blipFill>
        <p:spPr bwMode="auto">
          <a:xfrm>
            <a:off x="3590345" y="3034527"/>
            <a:ext cx="873764" cy="60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6" descr="https://talltalestravelblog.files.wordpress.com/2013/08/025-banner.jpg">
            <a:extLst>
              <a:ext uri="{FF2B5EF4-FFF2-40B4-BE49-F238E27FC236}">
                <a16:creationId xmlns:a16="http://schemas.microsoft.com/office/drawing/2014/main" id="{E924F560-ADED-45BC-9FAD-84B3E6BBB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t="29834" r="19781" b="13374"/>
          <a:stretch/>
        </p:blipFill>
        <p:spPr bwMode="auto">
          <a:xfrm>
            <a:off x="4630547" y="110004"/>
            <a:ext cx="3875869" cy="104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1030" descr="A large white building&#10;&#10;Description generated with very high confidence">
            <a:extLst>
              <a:ext uri="{FF2B5EF4-FFF2-40B4-BE49-F238E27FC236}">
                <a16:creationId xmlns:a16="http://schemas.microsoft.com/office/drawing/2014/main" id="{B91CBCF4-1AC7-4DAC-AC43-E84BF73FE5D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" t="3812" r="16209" b="16125"/>
          <a:stretch/>
        </p:blipFill>
        <p:spPr>
          <a:xfrm>
            <a:off x="7228367" y="1776305"/>
            <a:ext cx="1038187" cy="733238"/>
          </a:xfrm>
          <a:prstGeom prst="rect">
            <a:avLst/>
          </a:prstGeom>
        </p:spPr>
      </p:pic>
      <p:pic>
        <p:nvPicPr>
          <p:cNvPr id="1037" name="Picture 1036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E544F865-30B1-4AF6-8A71-6225CB27C7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232" y="3027236"/>
            <a:ext cx="997414" cy="748061"/>
          </a:xfrm>
          <a:prstGeom prst="rect">
            <a:avLst/>
          </a:prstGeom>
        </p:spPr>
      </p:pic>
      <p:pic>
        <p:nvPicPr>
          <p:cNvPr id="1039" name="Picture 18" descr="https://thumbnails.trvl-media.com/3wTeulK-XBbpbFuDYW4xI6nfqXY=/768x432/images.trvl-media.com/media/content/shared/images/travelguides/destination/6127327/Beehive-58675.jpg">
            <a:extLst>
              <a:ext uri="{FF2B5EF4-FFF2-40B4-BE49-F238E27FC236}">
                <a16:creationId xmlns:a16="http://schemas.microsoft.com/office/drawing/2014/main" id="{00EE43CA-B8E2-4682-AC11-CD91E7E9E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r="30943" b="8213"/>
          <a:stretch/>
        </p:blipFill>
        <p:spPr bwMode="auto">
          <a:xfrm>
            <a:off x="5032687" y="4384519"/>
            <a:ext cx="1039090" cy="83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c1.staticflickr.com/5/4018/4633885286_d0b94bc1bd_b.jpg">
            <a:extLst>
              <a:ext uri="{FF2B5EF4-FFF2-40B4-BE49-F238E27FC236}">
                <a16:creationId xmlns:a16="http://schemas.microsoft.com/office/drawing/2014/main" id="{D0A8A3FF-7566-4C14-8F7E-6747488B9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9850" b="1801"/>
          <a:stretch/>
        </p:blipFill>
        <p:spPr bwMode="auto">
          <a:xfrm>
            <a:off x="4307240" y="1312144"/>
            <a:ext cx="855015" cy="70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042" descr="A large brick building with grass in front of a house&#10;&#10;Description generated with very high confidence">
            <a:extLst>
              <a:ext uri="{FF2B5EF4-FFF2-40B4-BE49-F238E27FC236}">
                <a16:creationId xmlns:a16="http://schemas.microsoft.com/office/drawing/2014/main" id="{501F78ED-2F0C-4E35-B763-F3AAC1A544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523" y="4752666"/>
            <a:ext cx="816054" cy="612040"/>
          </a:xfrm>
          <a:prstGeom prst="rect">
            <a:avLst/>
          </a:prstGeom>
        </p:spPr>
      </p:pic>
      <p:pic>
        <p:nvPicPr>
          <p:cNvPr id="1048" name="Picture 22" descr="http://tourismticker.com/wp-content/uploads/2017/05/Wellington_Airport_apron-1.jpg">
            <a:extLst>
              <a:ext uri="{FF2B5EF4-FFF2-40B4-BE49-F238E27FC236}">
                <a16:creationId xmlns:a16="http://schemas.microsoft.com/office/drawing/2014/main" id="{3ED2335F-34AF-4A37-B3C4-A861F44C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68" y="5321067"/>
            <a:ext cx="1068299" cy="80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1050">
            <a:extLst>
              <a:ext uri="{FF2B5EF4-FFF2-40B4-BE49-F238E27FC236}">
                <a16:creationId xmlns:a16="http://schemas.microsoft.com/office/drawing/2014/main" id="{19DAADF5-767B-42C6-8EE5-F654D2CFCE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829">
            <a:off x="2403634" y="5086390"/>
            <a:ext cx="1335943" cy="64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40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arry Potter Soundtrack - Hedwigs Theme (Main Theme)">
            <a:hlinkClick r:id="" action="ppaction://media"/>
            <a:extLst>
              <a:ext uri="{FF2B5EF4-FFF2-40B4-BE49-F238E27FC236}">
                <a16:creationId xmlns:a16="http://schemas.microsoft.com/office/drawing/2014/main" id="{01A30E48-2431-43C1-94F3-D7F98B5556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4112" y="4365104"/>
            <a:ext cx="4064000" cy="2273300"/>
          </a:xfrm>
          <a:prstGeom prst="rect">
            <a:avLst/>
          </a:prstGeom>
        </p:spPr>
      </p:pic>
      <p:pic>
        <p:nvPicPr>
          <p:cNvPr id="3078" name="Picture 6" descr="http://d2rd7etdn93tqb.cloudfront.net/wp-content/uploads/2015/07/hogwarts-school-outside.jpg">
            <a:extLst>
              <a:ext uri="{FF2B5EF4-FFF2-40B4-BE49-F238E27FC236}">
                <a16:creationId xmlns:a16="http://schemas.microsoft.com/office/drawing/2014/main" id="{AAEB794D-6336-4390-9313-74A01B9B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1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ableware&#10;&#10;Description generated with high confidence">
            <a:extLst>
              <a:ext uri="{FF2B5EF4-FFF2-40B4-BE49-F238E27FC236}">
                <a16:creationId xmlns:a16="http://schemas.microsoft.com/office/drawing/2014/main" id="{1A5928F1-24E8-4783-B854-159D578D54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687">
            <a:off x="2744987" y="2301349"/>
            <a:ext cx="8378581" cy="4710625"/>
          </a:xfrm>
          <a:prstGeom prst="rect">
            <a:avLst/>
          </a:prstGeom>
        </p:spPr>
      </p:pic>
      <p:sp>
        <p:nvSpPr>
          <p:cNvPr id="11" name="テキスト ボックス 4">
            <a:extLst>
              <a:ext uri="{FF2B5EF4-FFF2-40B4-BE49-F238E27FC236}">
                <a16:creationId xmlns:a16="http://schemas.microsoft.com/office/drawing/2014/main" id="{E6D01270-E4FC-4B21-B743-2D91535913D3}"/>
              </a:ext>
            </a:extLst>
          </p:cNvPr>
          <p:cNvSpPr txBox="1"/>
          <p:nvPr/>
        </p:nvSpPr>
        <p:spPr>
          <a:xfrm rot="20278643">
            <a:off x="1044819" y="1297409"/>
            <a:ext cx="87632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571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SoeiKakupoptai" panose="040B0A00000000000000" pitchFamily="82" charset="-128"/>
                <a:ea typeface="HGPSoeiKakupoptai" panose="040B0A00000000000000" pitchFamily="82" charset="-128"/>
              </a:rPr>
              <a:t>Asking the Way</a:t>
            </a:r>
          </a:p>
          <a:p>
            <a:pPr algn="ctr"/>
            <a:r>
              <a:rPr lang="en-US" sz="8800" b="1" dirty="0">
                <a:ln w="571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SoeiKakupoptai" panose="040B0A00000000000000" pitchFamily="82" charset="-128"/>
                <a:ea typeface="HGPSoeiKakupoptai" panose="040B0A00000000000000" pitchFamily="82" charset="-128"/>
              </a:rPr>
              <a:t>in</a:t>
            </a:r>
            <a:endParaRPr lang="en-US" sz="4400" b="1" dirty="0">
              <a:ln w="5715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GPSoeiKakupoptai" panose="040B0A00000000000000" pitchFamily="82" charset="-128"/>
              <a:ea typeface="HGPSoeiKakupoptai" panose="040B0A00000000000000" pitchFamily="82" charset="-128"/>
            </a:endParaRPr>
          </a:p>
        </p:txBody>
      </p:sp>
      <p:pic>
        <p:nvPicPr>
          <p:cNvPr id="22" name="Picture 2" descr="https://hips.hearstapps.com/sev.h-cdn.co/assets/15/36/1441130300-hogwartsexpress.png">
            <a:extLst>
              <a:ext uri="{FF2B5EF4-FFF2-40B4-BE49-F238E27FC236}">
                <a16:creationId xmlns:a16="http://schemas.microsoft.com/office/drawing/2014/main" id="{884EC336-20E8-4FF3-AE0F-DC302852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12192000" cy="818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black and red text&#10;&#10;Description generated with high confidence">
            <a:extLst>
              <a:ext uri="{FF2B5EF4-FFF2-40B4-BE49-F238E27FC236}">
                <a16:creationId xmlns:a16="http://schemas.microsoft.com/office/drawing/2014/main" id="{BD58D39C-D008-4ED6-9410-38653080B4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9587">
            <a:off x="4167369" y="3110143"/>
            <a:ext cx="9760208" cy="345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1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BAAFA9B7-A58E-486A-AEE6-C43C986FF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77" y="1832694"/>
            <a:ext cx="966373" cy="96637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101FB6-83BB-40C4-8A62-A33632802A71}"/>
              </a:ext>
            </a:extLst>
          </p:cNvPr>
          <p:cNvSpPr/>
          <p:nvPr/>
        </p:nvSpPr>
        <p:spPr>
          <a:xfrm>
            <a:off x="5335282" y="1078699"/>
            <a:ext cx="2380594" cy="4654557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40925B-2157-479C-B84C-A7A9ECF47C21}"/>
              </a:ext>
            </a:extLst>
          </p:cNvPr>
          <p:cNvCxnSpPr>
            <a:cxnSpLocks/>
          </p:cNvCxnSpPr>
          <p:nvPr/>
        </p:nvCxnSpPr>
        <p:spPr>
          <a:xfrm flipV="1">
            <a:off x="839416" y="4581127"/>
            <a:ext cx="10009111" cy="1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BF1C60A-4E44-4509-9BDD-0B1ED57B2FB2}"/>
              </a:ext>
            </a:extLst>
          </p:cNvPr>
          <p:cNvCxnSpPr>
            <a:cxnSpLocks/>
          </p:cNvCxnSpPr>
          <p:nvPr/>
        </p:nvCxnSpPr>
        <p:spPr>
          <a:xfrm flipH="1">
            <a:off x="11092518" y="663057"/>
            <a:ext cx="8884" cy="3681907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8DD7099-A5DC-4F62-AE03-DC3F206C9591}"/>
              </a:ext>
            </a:extLst>
          </p:cNvPr>
          <p:cNvCxnSpPr>
            <a:cxnSpLocks/>
          </p:cNvCxnSpPr>
          <p:nvPr/>
        </p:nvCxnSpPr>
        <p:spPr>
          <a:xfrm flipV="1">
            <a:off x="10832843" y="4302307"/>
            <a:ext cx="279812" cy="278821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7C79816-E732-4639-AB2E-05B1BF025A7F}"/>
              </a:ext>
            </a:extLst>
          </p:cNvPr>
          <p:cNvCxnSpPr>
            <a:cxnSpLocks/>
          </p:cNvCxnSpPr>
          <p:nvPr/>
        </p:nvCxnSpPr>
        <p:spPr>
          <a:xfrm>
            <a:off x="5314035" y="4512677"/>
            <a:ext cx="2180544" cy="206958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CC0C18-EAD5-4229-BB23-963EEB75056F}"/>
              </a:ext>
            </a:extLst>
          </p:cNvPr>
          <p:cNvCxnSpPr>
            <a:cxnSpLocks/>
          </p:cNvCxnSpPr>
          <p:nvPr/>
        </p:nvCxnSpPr>
        <p:spPr>
          <a:xfrm>
            <a:off x="2403611" y="3451595"/>
            <a:ext cx="1145937" cy="152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4F7A68-626C-421B-A6E7-6DD0560C5010}"/>
              </a:ext>
            </a:extLst>
          </p:cNvPr>
          <p:cNvCxnSpPr>
            <a:cxnSpLocks/>
          </p:cNvCxnSpPr>
          <p:nvPr/>
        </p:nvCxnSpPr>
        <p:spPr>
          <a:xfrm>
            <a:off x="1414843" y="2557359"/>
            <a:ext cx="1063523" cy="91568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1B65131-759B-47A8-B64B-9927D1A18ACC}"/>
              </a:ext>
            </a:extLst>
          </p:cNvPr>
          <p:cNvCxnSpPr>
            <a:cxnSpLocks/>
          </p:cNvCxnSpPr>
          <p:nvPr/>
        </p:nvCxnSpPr>
        <p:spPr>
          <a:xfrm flipV="1">
            <a:off x="1652872" y="3804759"/>
            <a:ext cx="5215336" cy="2405177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726E56F-57C2-43F8-B6A5-7418A1A7A2CA}"/>
              </a:ext>
            </a:extLst>
          </p:cNvPr>
          <p:cNvCxnSpPr>
            <a:cxnSpLocks/>
            <a:endCxn id="87" idx="3"/>
          </p:cNvCxnSpPr>
          <p:nvPr/>
        </p:nvCxnSpPr>
        <p:spPr>
          <a:xfrm flipV="1">
            <a:off x="6863116" y="3313196"/>
            <a:ext cx="753507" cy="491562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FC8F16F-48F4-459A-B603-8A1C2FCB664D}"/>
              </a:ext>
            </a:extLst>
          </p:cNvPr>
          <p:cNvCxnSpPr>
            <a:cxnSpLocks/>
          </p:cNvCxnSpPr>
          <p:nvPr/>
        </p:nvCxnSpPr>
        <p:spPr>
          <a:xfrm flipV="1">
            <a:off x="7776998" y="3191326"/>
            <a:ext cx="2464731" cy="1233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4F7FC5F-41A7-4E74-85C8-3531C5122380}"/>
              </a:ext>
            </a:extLst>
          </p:cNvPr>
          <p:cNvCxnSpPr>
            <a:cxnSpLocks/>
          </p:cNvCxnSpPr>
          <p:nvPr/>
        </p:nvCxnSpPr>
        <p:spPr>
          <a:xfrm flipV="1">
            <a:off x="6273044" y="744345"/>
            <a:ext cx="825215" cy="414618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4AE1779-D3F7-470A-AD51-AFD64D2169D0}"/>
              </a:ext>
            </a:extLst>
          </p:cNvPr>
          <p:cNvCxnSpPr>
            <a:cxnSpLocks/>
          </p:cNvCxnSpPr>
          <p:nvPr/>
        </p:nvCxnSpPr>
        <p:spPr>
          <a:xfrm>
            <a:off x="496556" y="781953"/>
            <a:ext cx="2071052" cy="0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B78F598-37FC-4135-A335-AEEA5F5B9E42}"/>
              </a:ext>
            </a:extLst>
          </p:cNvPr>
          <p:cNvCxnSpPr>
            <a:cxnSpLocks/>
          </p:cNvCxnSpPr>
          <p:nvPr/>
        </p:nvCxnSpPr>
        <p:spPr>
          <a:xfrm>
            <a:off x="2567608" y="781953"/>
            <a:ext cx="1089652" cy="1801808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2155F6F-2787-47A6-9047-79A4B161674C}"/>
              </a:ext>
            </a:extLst>
          </p:cNvPr>
          <p:cNvCxnSpPr>
            <a:cxnSpLocks/>
          </p:cNvCxnSpPr>
          <p:nvPr/>
        </p:nvCxnSpPr>
        <p:spPr>
          <a:xfrm flipH="1" flipV="1">
            <a:off x="3657260" y="2557359"/>
            <a:ext cx="1817060" cy="1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8FE0AA7-5D13-49A3-9984-C74DE29B290D}"/>
              </a:ext>
            </a:extLst>
          </p:cNvPr>
          <p:cNvCxnSpPr>
            <a:cxnSpLocks/>
          </p:cNvCxnSpPr>
          <p:nvPr/>
        </p:nvCxnSpPr>
        <p:spPr>
          <a:xfrm>
            <a:off x="7068507" y="750737"/>
            <a:ext cx="1693547" cy="14112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41B26A03-134B-41AC-8CB0-3BE0A14DD9C3}"/>
              </a:ext>
            </a:extLst>
          </p:cNvPr>
          <p:cNvSpPr/>
          <p:nvPr/>
        </p:nvSpPr>
        <p:spPr>
          <a:xfrm>
            <a:off x="7576839" y="4423988"/>
            <a:ext cx="271664" cy="259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2D86A23-146D-4C29-B639-15D290832AAF}"/>
              </a:ext>
            </a:extLst>
          </p:cNvPr>
          <p:cNvCxnSpPr>
            <a:cxnSpLocks/>
          </p:cNvCxnSpPr>
          <p:nvPr/>
        </p:nvCxnSpPr>
        <p:spPr>
          <a:xfrm flipH="1">
            <a:off x="10259322" y="3155591"/>
            <a:ext cx="3158" cy="312529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89" descr="A picture containing tree&#10;&#10;Description generated with very high confidence">
            <a:extLst>
              <a:ext uri="{FF2B5EF4-FFF2-40B4-BE49-F238E27FC236}">
                <a16:creationId xmlns:a16="http://schemas.microsoft.com/office/drawing/2014/main" id="{154147CD-F77D-4780-9780-475B72CFF0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26" t="-7062" r="4622" b="14797"/>
          <a:stretch/>
        </p:blipFill>
        <p:spPr>
          <a:xfrm>
            <a:off x="617948" y="225774"/>
            <a:ext cx="1860418" cy="524687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1F61810A-5C03-4D47-93CC-76737CA8B360}"/>
              </a:ext>
            </a:extLst>
          </p:cNvPr>
          <p:cNvSpPr/>
          <p:nvPr/>
        </p:nvSpPr>
        <p:spPr>
          <a:xfrm>
            <a:off x="6505012" y="5598739"/>
            <a:ext cx="271664" cy="259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87356AF8-5FB6-4C5E-8D73-C7F3AF336232}"/>
              </a:ext>
            </a:extLst>
          </p:cNvPr>
          <p:cNvSpPr/>
          <p:nvPr/>
        </p:nvSpPr>
        <p:spPr>
          <a:xfrm>
            <a:off x="8683856" y="655616"/>
            <a:ext cx="216024" cy="1987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4A52923-7784-4473-907D-40A2F5127277}"/>
              </a:ext>
            </a:extLst>
          </p:cNvPr>
          <p:cNvSpPr/>
          <p:nvPr/>
        </p:nvSpPr>
        <p:spPr>
          <a:xfrm>
            <a:off x="10988948" y="527603"/>
            <a:ext cx="216024" cy="1987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5C8447E-FB7D-4968-AD8D-8CCF3B99E6B4}"/>
              </a:ext>
            </a:extLst>
          </p:cNvPr>
          <p:cNvSpPr/>
          <p:nvPr/>
        </p:nvSpPr>
        <p:spPr>
          <a:xfrm>
            <a:off x="2468254" y="679878"/>
            <a:ext cx="216024" cy="1987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D70244A-6A04-4E97-AB2B-E8911DEC2B0C}"/>
              </a:ext>
            </a:extLst>
          </p:cNvPr>
          <p:cNvSpPr/>
          <p:nvPr/>
        </p:nvSpPr>
        <p:spPr>
          <a:xfrm>
            <a:off x="7418498" y="6492106"/>
            <a:ext cx="216024" cy="1987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3F7B50F7-3B75-4FC6-87F2-5290CAFF7D8D}"/>
              </a:ext>
            </a:extLst>
          </p:cNvPr>
          <p:cNvSpPr/>
          <p:nvPr/>
        </p:nvSpPr>
        <p:spPr>
          <a:xfrm>
            <a:off x="10132540" y="6160243"/>
            <a:ext cx="216024" cy="1987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675BC0C-9ABF-4E1C-B224-0F7407EC6390}"/>
              </a:ext>
            </a:extLst>
          </p:cNvPr>
          <p:cNvSpPr/>
          <p:nvPr/>
        </p:nvSpPr>
        <p:spPr>
          <a:xfrm>
            <a:off x="462231" y="663057"/>
            <a:ext cx="216024" cy="1987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EAC4C89-C258-446C-B888-62D87BEF8D6B}"/>
              </a:ext>
            </a:extLst>
          </p:cNvPr>
          <p:cNvCxnSpPr>
            <a:cxnSpLocks/>
          </p:cNvCxnSpPr>
          <p:nvPr/>
        </p:nvCxnSpPr>
        <p:spPr>
          <a:xfrm>
            <a:off x="3593251" y="3474301"/>
            <a:ext cx="1625512" cy="101483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>
            <a:extLst>
              <a:ext uri="{FF2B5EF4-FFF2-40B4-BE49-F238E27FC236}">
                <a16:creationId xmlns:a16="http://schemas.microsoft.com/office/drawing/2014/main" id="{6E96A5C9-CD49-4E20-943B-289F044BCCD0}"/>
              </a:ext>
            </a:extLst>
          </p:cNvPr>
          <p:cNvSpPr/>
          <p:nvPr/>
        </p:nvSpPr>
        <p:spPr>
          <a:xfrm>
            <a:off x="1252039" y="2461975"/>
            <a:ext cx="216024" cy="1987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0C91F215-FE43-4528-8688-CD25215E3BAD}"/>
              </a:ext>
            </a:extLst>
          </p:cNvPr>
          <p:cNvSpPr/>
          <p:nvPr/>
        </p:nvSpPr>
        <p:spPr>
          <a:xfrm>
            <a:off x="668881" y="4481742"/>
            <a:ext cx="216024" cy="1987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576A902A-9B91-4CF5-9E38-51DE4F644BE9}"/>
              </a:ext>
            </a:extLst>
          </p:cNvPr>
          <p:cNvSpPr/>
          <p:nvPr/>
        </p:nvSpPr>
        <p:spPr>
          <a:xfrm>
            <a:off x="1488569" y="6160243"/>
            <a:ext cx="216024" cy="1987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BEDB50A9-4025-46CE-9491-2732BFE0CA69}"/>
              </a:ext>
            </a:extLst>
          </p:cNvPr>
          <p:cNvSpPr/>
          <p:nvPr/>
        </p:nvSpPr>
        <p:spPr>
          <a:xfrm>
            <a:off x="3013380" y="4481742"/>
            <a:ext cx="216024" cy="1987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BC6CFB9-76E5-4429-8ABF-9EB4F1E804B4}"/>
              </a:ext>
            </a:extLst>
          </p:cNvPr>
          <p:cNvSpPr/>
          <p:nvPr/>
        </p:nvSpPr>
        <p:spPr>
          <a:xfrm>
            <a:off x="3493213" y="3352210"/>
            <a:ext cx="216024" cy="1987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95042B-7C2F-4274-A50B-6AA8404FD5CE}"/>
              </a:ext>
            </a:extLst>
          </p:cNvPr>
          <p:cNvSpPr txBox="1"/>
          <p:nvPr/>
        </p:nvSpPr>
        <p:spPr>
          <a:xfrm>
            <a:off x="6312028" y="4210244"/>
            <a:ext cx="1568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 dirty="0" err="1">
                <a:latin typeface="Comic Sans MS" panose="030F0702030302020204" pitchFamily="66" charset="0"/>
              </a:rPr>
              <a:t>Diagon</a:t>
            </a:r>
            <a:r>
              <a:rPr lang="en-NZ" sz="1600" b="1" dirty="0">
                <a:latin typeface="Comic Sans MS" panose="030F0702030302020204" pitchFamily="66" charset="0"/>
              </a:rPr>
              <a:t> Alley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B30A4A-8FAC-42AB-9EFA-967C8A723876}"/>
              </a:ext>
            </a:extLst>
          </p:cNvPr>
          <p:cNvSpPr txBox="1"/>
          <p:nvPr/>
        </p:nvSpPr>
        <p:spPr>
          <a:xfrm>
            <a:off x="2442233" y="4670240"/>
            <a:ext cx="1215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600" b="1" dirty="0" err="1">
                <a:latin typeface="Comic Sans MS" panose="030F0702030302020204" pitchFamily="66" charset="0"/>
              </a:rPr>
              <a:t>Knockturn</a:t>
            </a:r>
            <a:r>
              <a:rPr lang="en-NZ" sz="1600" b="1" dirty="0">
                <a:latin typeface="Comic Sans MS" panose="030F0702030302020204" pitchFamily="66" charset="0"/>
              </a:rPr>
              <a:t> Alley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C3008C3-F7F5-40CA-B982-CF30D7AE6BB4}"/>
              </a:ext>
            </a:extLst>
          </p:cNvPr>
          <p:cNvSpPr txBox="1"/>
          <p:nvPr/>
        </p:nvSpPr>
        <p:spPr>
          <a:xfrm>
            <a:off x="5059117" y="427568"/>
            <a:ext cx="1313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600" b="1" dirty="0">
                <a:latin typeface="Comic Sans MS" panose="030F0702030302020204" pitchFamily="66" charset="0"/>
              </a:rPr>
              <a:t>Hogwarts Station</a:t>
            </a:r>
          </a:p>
        </p:txBody>
      </p:sp>
      <p:pic>
        <p:nvPicPr>
          <p:cNvPr id="5" name="Picture 4" descr="A picture containing outdoor, water, sky, clock&#10;&#10;Description generated with very high confidence">
            <a:extLst>
              <a:ext uri="{FF2B5EF4-FFF2-40B4-BE49-F238E27FC236}">
                <a16:creationId xmlns:a16="http://schemas.microsoft.com/office/drawing/2014/main" id="{70F03E5D-8B31-4380-8667-0521179DC5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t="2634" r="27117" b="26642"/>
          <a:stretch/>
        </p:blipFill>
        <p:spPr>
          <a:xfrm>
            <a:off x="3285193" y="112820"/>
            <a:ext cx="1924857" cy="128208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E25B0BC-C4BF-4C34-9833-57FEEC1F44DE}"/>
              </a:ext>
            </a:extLst>
          </p:cNvPr>
          <p:cNvSpPr txBox="1"/>
          <p:nvPr/>
        </p:nvSpPr>
        <p:spPr>
          <a:xfrm>
            <a:off x="3549548" y="1402667"/>
            <a:ext cx="230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>
                <a:latin typeface="Comic Sans MS" panose="030F0702030302020204" pitchFamily="66" charset="0"/>
              </a:rPr>
              <a:t>Hogwarts School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F269273-2F52-4CCE-B899-4051224BCEA8}"/>
              </a:ext>
            </a:extLst>
          </p:cNvPr>
          <p:cNvSpPr txBox="1"/>
          <p:nvPr/>
        </p:nvSpPr>
        <p:spPr>
          <a:xfrm>
            <a:off x="1924583" y="1428190"/>
            <a:ext cx="119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400" dirty="0">
                <a:latin typeface="Comic Sans MS" panose="030F0702030302020204" pitchFamily="66" charset="0"/>
              </a:rPr>
              <a:t>Hagrid’s House</a:t>
            </a:r>
          </a:p>
        </p:txBody>
      </p:sp>
      <p:pic>
        <p:nvPicPr>
          <p:cNvPr id="12" name="Picture 11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1C0DDB0A-CA3C-4DE2-8390-9202DD9730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25"/>
          <a:stretch/>
        </p:blipFill>
        <p:spPr>
          <a:xfrm>
            <a:off x="1719291" y="475296"/>
            <a:ext cx="1000444" cy="103959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776FE18-68C0-4CC4-8DF5-A9E5146C6B1A}"/>
              </a:ext>
            </a:extLst>
          </p:cNvPr>
          <p:cNvSpPr txBox="1"/>
          <p:nvPr/>
        </p:nvSpPr>
        <p:spPr>
          <a:xfrm>
            <a:off x="790098" y="96741"/>
            <a:ext cx="1745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400" dirty="0">
                <a:latin typeface="Comic Sans MS" panose="030F0702030302020204" pitchFamily="66" charset="0"/>
              </a:rPr>
              <a:t>Forbidden forest</a:t>
            </a:r>
          </a:p>
        </p:txBody>
      </p:sp>
      <p:pic>
        <p:nvPicPr>
          <p:cNvPr id="14" name="Picture 13" descr="A picture containing building&#10;&#10;Description generated with very high confidence">
            <a:extLst>
              <a:ext uri="{FF2B5EF4-FFF2-40B4-BE49-F238E27FC236}">
                <a16:creationId xmlns:a16="http://schemas.microsoft.com/office/drawing/2014/main" id="{2B68054C-9E4B-40BF-BA76-7750707323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38" y="470316"/>
            <a:ext cx="1148564" cy="184917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BADBE50D-6FF9-47DC-B493-E05D07E01D3B}"/>
              </a:ext>
            </a:extLst>
          </p:cNvPr>
          <p:cNvSpPr txBox="1"/>
          <p:nvPr/>
        </p:nvSpPr>
        <p:spPr>
          <a:xfrm>
            <a:off x="10799946" y="176573"/>
            <a:ext cx="1313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600" b="1" dirty="0">
                <a:latin typeface="Comic Sans MS" panose="030F0702030302020204" pitchFamily="66" charset="0"/>
              </a:rPr>
              <a:t>North Sea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DA9286B-9F4F-4EA3-A3AE-41214884B8A8}"/>
              </a:ext>
            </a:extLst>
          </p:cNvPr>
          <p:cNvSpPr txBox="1"/>
          <p:nvPr/>
        </p:nvSpPr>
        <p:spPr>
          <a:xfrm>
            <a:off x="11039766" y="2256827"/>
            <a:ext cx="131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400" dirty="0">
                <a:latin typeface="Comic Sans MS" panose="030F0702030302020204" pitchFamily="66" charset="0"/>
              </a:rPr>
              <a:t>Azkaban Prison</a:t>
            </a:r>
          </a:p>
        </p:txBody>
      </p:sp>
      <p:pic>
        <p:nvPicPr>
          <p:cNvPr id="17" name="Picture 16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C8F17297-F3E5-4BDE-9AFF-92CE7C6F84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106" y="886821"/>
            <a:ext cx="798093" cy="798093"/>
          </a:xfrm>
          <a:prstGeom prst="rect">
            <a:avLst/>
          </a:prstGeom>
        </p:spPr>
      </p:pic>
      <p:pic>
        <p:nvPicPr>
          <p:cNvPr id="19" name="Picture 18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F259F44C-4E6B-4B56-8F45-CF67CB4E36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62" y="4116827"/>
            <a:ext cx="850736" cy="854737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C853B08-CD27-4091-8C9F-B1B311AA7C84}"/>
              </a:ext>
            </a:extLst>
          </p:cNvPr>
          <p:cNvSpPr txBox="1"/>
          <p:nvPr/>
        </p:nvSpPr>
        <p:spPr>
          <a:xfrm>
            <a:off x="3874262" y="4923598"/>
            <a:ext cx="1489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>
                <a:latin typeface="Comic Sans MS" panose="030F0702030302020204" pitchFamily="66" charset="0"/>
              </a:rPr>
              <a:t>Kings Cross</a:t>
            </a:r>
          </a:p>
        </p:txBody>
      </p:sp>
      <p:sp>
        <p:nvSpPr>
          <p:cNvPr id="1038" name="Rectangle: Top Corners Rounded 1037">
            <a:extLst>
              <a:ext uri="{FF2B5EF4-FFF2-40B4-BE49-F238E27FC236}">
                <a16:creationId xmlns:a16="http://schemas.microsoft.com/office/drawing/2014/main" id="{91006E0B-DC39-449E-B151-EB82F1DC758B}"/>
              </a:ext>
            </a:extLst>
          </p:cNvPr>
          <p:cNvSpPr/>
          <p:nvPr/>
        </p:nvSpPr>
        <p:spPr>
          <a:xfrm>
            <a:off x="5470625" y="1226806"/>
            <a:ext cx="1994528" cy="1296620"/>
          </a:xfrm>
          <a:prstGeom prst="round2SameRect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3" name="Picture 2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2DD831F-EE84-49EC-B56D-D25214D5C4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961" y="52972"/>
            <a:ext cx="1265681" cy="949261"/>
          </a:xfrm>
          <a:prstGeom prst="rect">
            <a:avLst/>
          </a:prstGeom>
        </p:spPr>
      </p:pic>
      <p:pic>
        <p:nvPicPr>
          <p:cNvPr id="26" name="Picture 2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E7B9BE4-F512-45C4-93A0-5B27FEAB4B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890" y="4741331"/>
            <a:ext cx="1300643" cy="13006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2F013B-AEE6-4779-ADE9-4D65B641FE7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80" y="5508604"/>
            <a:ext cx="1253156" cy="11253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7890DB-8588-46AA-AC77-A61E9AAF2D6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91" y="5275624"/>
            <a:ext cx="1124161" cy="843121"/>
          </a:xfrm>
          <a:prstGeom prst="rect">
            <a:avLst/>
          </a:prstGeom>
        </p:spPr>
      </p:pic>
      <p:pic>
        <p:nvPicPr>
          <p:cNvPr id="1042" name="Picture 1041" descr="A small house in the background&#10;&#10;Description generated with very high confidence">
            <a:extLst>
              <a:ext uri="{FF2B5EF4-FFF2-40B4-BE49-F238E27FC236}">
                <a16:creationId xmlns:a16="http://schemas.microsoft.com/office/drawing/2014/main" id="{54DCE448-0918-4CA0-9D73-D1072121085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821" y="5569929"/>
            <a:ext cx="1215028" cy="10143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B8966B6-F772-4B7D-B41B-E9B4CBA2A55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9" t="32548" r="28378"/>
          <a:stretch/>
        </p:blipFill>
        <p:spPr>
          <a:xfrm>
            <a:off x="9684067" y="3153004"/>
            <a:ext cx="935988" cy="1213103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EEE2E685-8B13-448E-9DDF-0F93618A37E0}"/>
              </a:ext>
            </a:extLst>
          </p:cNvPr>
          <p:cNvSpPr txBox="1"/>
          <p:nvPr/>
        </p:nvSpPr>
        <p:spPr>
          <a:xfrm>
            <a:off x="8622201" y="3765033"/>
            <a:ext cx="142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400" dirty="0">
                <a:latin typeface="Comic Sans MS" panose="030F0702030302020204" pitchFamily="66" charset="0"/>
              </a:rPr>
              <a:t>The Leaky Cauldron</a:t>
            </a:r>
          </a:p>
        </p:txBody>
      </p:sp>
      <p:pic>
        <p:nvPicPr>
          <p:cNvPr id="43" name="Picture 42" descr="A black sign with white text&#10;&#10;Description generated with very high confidence">
            <a:extLst>
              <a:ext uri="{FF2B5EF4-FFF2-40B4-BE49-F238E27FC236}">
                <a16:creationId xmlns:a16="http://schemas.microsoft.com/office/drawing/2014/main" id="{3E7D9076-395F-4D4A-9F71-F2B0FA3D19F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76"/>
          <a:stretch/>
        </p:blipFill>
        <p:spPr>
          <a:xfrm>
            <a:off x="7286984" y="5770494"/>
            <a:ext cx="980028" cy="863489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9E815B01-CC51-4E6D-849D-67084A6ADBA6}"/>
              </a:ext>
            </a:extLst>
          </p:cNvPr>
          <p:cNvSpPr txBox="1"/>
          <p:nvPr/>
        </p:nvSpPr>
        <p:spPr>
          <a:xfrm>
            <a:off x="7319523" y="326232"/>
            <a:ext cx="19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600" b="1" dirty="0">
                <a:latin typeface="Comic Sans MS" panose="030F0702030302020204" pitchFamily="66" charset="0"/>
              </a:rPr>
              <a:t>Hogsmeade</a:t>
            </a:r>
          </a:p>
        </p:txBody>
      </p:sp>
      <p:pic>
        <p:nvPicPr>
          <p:cNvPr id="1026" name="Picture 2" descr="https://img00.deviantart.net/4fb0/i/2011/247/c/a/honeydukes_logo_by_greendude33-d48qw39.png">
            <a:extLst>
              <a:ext uri="{FF2B5EF4-FFF2-40B4-BE49-F238E27FC236}">
                <a16:creationId xmlns:a16="http://schemas.microsoft.com/office/drawing/2014/main" id="{D31A0EDC-F93F-421D-83CA-B7DEDA0BE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56" y="572664"/>
            <a:ext cx="1613116" cy="10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45A74E3D-3481-4F20-8F83-5A065D919BAA}"/>
              </a:ext>
            </a:extLst>
          </p:cNvPr>
          <p:cNvSpPr txBox="1"/>
          <p:nvPr/>
        </p:nvSpPr>
        <p:spPr>
          <a:xfrm>
            <a:off x="8605338" y="1103932"/>
            <a:ext cx="1539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400" dirty="0" err="1">
                <a:latin typeface="Comic Sans MS" panose="030F0702030302020204" pitchFamily="66" charset="0"/>
              </a:rPr>
              <a:t>Honeydukes</a:t>
            </a:r>
            <a:r>
              <a:rPr lang="en-NZ" sz="1400" dirty="0">
                <a:latin typeface="Comic Sans MS" panose="030F0702030302020204" pitchFamily="66" charset="0"/>
              </a:rPr>
              <a:t> candy shop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EE53AFB-1763-4768-997F-EF4B0A102269}"/>
              </a:ext>
            </a:extLst>
          </p:cNvPr>
          <p:cNvSpPr txBox="1"/>
          <p:nvPr/>
        </p:nvSpPr>
        <p:spPr>
          <a:xfrm>
            <a:off x="6002420" y="6446426"/>
            <a:ext cx="1524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 dirty="0">
                <a:latin typeface="Comic Sans MS" panose="030F0702030302020204" pitchFamily="66" charset="0"/>
              </a:rPr>
              <a:t>Privet Drive</a:t>
            </a:r>
          </a:p>
        </p:txBody>
      </p:sp>
      <p:pic>
        <p:nvPicPr>
          <p:cNvPr id="68" name="Picture 67" descr="A picture containing building, outdoor, clock, sky&#10;&#10;Description generated with very high confidence">
            <a:extLst>
              <a:ext uri="{FF2B5EF4-FFF2-40B4-BE49-F238E27FC236}">
                <a16:creationId xmlns:a16="http://schemas.microsoft.com/office/drawing/2014/main" id="{19BAE083-51C0-4B38-B68F-A424C260FA8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75" y="3453123"/>
            <a:ext cx="1204425" cy="1101851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43028B8F-DB1C-4D9A-8708-ABC02E13080A}"/>
              </a:ext>
            </a:extLst>
          </p:cNvPr>
          <p:cNvSpPr txBox="1"/>
          <p:nvPr/>
        </p:nvSpPr>
        <p:spPr>
          <a:xfrm>
            <a:off x="-1336" y="3552507"/>
            <a:ext cx="1215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400" dirty="0">
                <a:latin typeface="Comic Sans MS" panose="030F0702030302020204" pitchFamily="66" charset="0"/>
              </a:rPr>
              <a:t>Malfoy’s House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5FD5A89-C258-42DE-A0D7-ED7174BDA4CC}"/>
              </a:ext>
            </a:extLst>
          </p:cNvPr>
          <p:cNvSpPr txBox="1"/>
          <p:nvPr/>
        </p:nvSpPr>
        <p:spPr>
          <a:xfrm>
            <a:off x="217050" y="6517482"/>
            <a:ext cx="1215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400" dirty="0">
                <a:latin typeface="Comic Sans MS" panose="030F0702030302020204" pitchFamily="66" charset="0"/>
              </a:rPr>
              <a:t>Ron’s House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204052D-AE8D-44DE-A845-52E9DB8048BC}"/>
              </a:ext>
            </a:extLst>
          </p:cNvPr>
          <p:cNvSpPr txBox="1"/>
          <p:nvPr/>
        </p:nvSpPr>
        <p:spPr>
          <a:xfrm>
            <a:off x="1722946" y="6158633"/>
            <a:ext cx="1772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 dirty="0">
                <a:latin typeface="Comic Sans MS" panose="030F0702030302020204" pitchFamily="66" charset="0"/>
              </a:rPr>
              <a:t>The Burrow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6F4D66C-908F-4508-9AA0-6225F3A1E1F2}"/>
              </a:ext>
            </a:extLst>
          </p:cNvPr>
          <p:cNvSpPr txBox="1"/>
          <p:nvPr/>
        </p:nvSpPr>
        <p:spPr>
          <a:xfrm>
            <a:off x="85722" y="4673124"/>
            <a:ext cx="1382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 dirty="0">
                <a:latin typeface="Comic Sans MS" panose="030F0702030302020204" pitchFamily="66" charset="0"/>
              </a:rPr>
              <a:t>Wiltshire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F4A550A-422F-4FE3-B1D3-C4D275CFB702}"/>
              </a:ext>
            </a:extLst>
          </p:cNvPr>
          <p:cNvSpPr/>
          <p:nvPr/>
        </p:nvSpPr>
        <p:spPr>
          <a:xfrm>
            <a:off x="10101647" y="4443327"/>
            <a:ext cx="271664" cy="259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C74187F-AA09-41F8-89C3-1A159775874F}"/>
              </a:ext>
            </a:extLst>
          </p:cNvPr>
          <p:cNvSpPr txBox="1"/>
          <p:nvPr/>
        </p:nvSpPr>
        <p:spPr>
          <a:xfrm>
            <a:off x="8778246" y="1960064"/>
            <a:ext cx="1568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>
                <a:latin typeface="Comic Sans MS" panose="030F0702030302020204" pitchFamily="66" charset="0"/>
              </a:rPr>
              <a:t>Three Broomsticks restaurant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1A9DDB4-4C66-4300-81B6-3EFAD7C33F88}"/>
              </a:ext>
            </a:extLst>
          </p:cNvPr>
          <p:cNvSpPr txBox="1"/>
          <p:nvPr/>
        </p:nvSpPr>
        <p:spPr>
          <a:xfrm>
            <a:off x="9924231" y="6322828"/>
            <a:ext cx="1163628" cy="34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600" b="1" dirty="0">
                <a:latin typeface="Comic Sans MS" panose="030F0702030302020204" pitchFamily="66" charset="0"/>
              </a:rPr>
              <a:t>Dartmoor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3AC1CFF-BD6C-449C-AFCB-23DBFBB52529}"/>
              </a:ext>
            </a:extLst>
          </p:cNvPr>
          <p:cNvSpPr txBox="1"/>
          <p:nvPr/>
        </p:nvSpPr>
        <p:spPr>
          <a:xfrm>
            <a:off x="10874302" y="6156449"/>
            <a:ext cx="138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400" dirty="0">
                <a:latin typeface="Comic Sans MS" panose="030F0702030302020204" pitchFamily="66" charset="0"/>
              </a:rPr>
              <a:t>Quidditch Stadium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3CFE511-86AC-4F0A-9A77-F45A6CA05838}"/>
              </a:ext>
            </a:extLst>
          </p:cNvPr>
          <p:cNvSpPr txBox="1"/>
          <p:nvPr/>
        </p:nvSpPr>
        <p:spPr>
          <a:xfrm>
            <a:off x="7806438" y="6497028"/>
            <a:ext cx="1568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>
                <a:latin typeface="Comic Sans MS" panose="030F0702030302020204" pitchFamily="66" charset="0"/>
              </a:rPr>
              <a:t>Harry’s House</a:t>
            </a:r>
          </a:p>
        </p:txBody>
      </p:sp>
      <p:sp>
        <p:nvSpPr>
          <p:cNvPr id="1040" name="Rectangle: Rounded Corners 1039">
            <a:extLst>
              <a:ext uri="{FF2B5EF4-FFF2-40B4-BE49-F238E27FC236}">
                <a16:creationId xmlns:a16="http://schemas.microsoft.com/office/drawing/2014/main" id="{EBC69B9D-F6A1-4633-97A8-58A10BE302E7}"/>
              </a:ext>
            </a:extLst>
          </p:cNvPr>
          <p:cNvSpPr/>
          <p:nvPr/>
        </p:nvSpPr>
        <p:spPr>
          <a:xfrm>
            <a:off x="6312028" y="1155285"/>
            <a:ext cx="1286908" cy="15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AD50639-A5CF-496F-A053-FE9D206072DF}"/>
              </a:ext>
            </a:extLst>
          </p:cNvPr>
          <p:cNvSpPr txBox="1"/>
          <p:nvPr/>
        </p:nvSpPr>
        <p:spPr>
          <a:xfrm>
            <a:off x="5363108" y="5719286"/>
            <a:ext cx="1424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 dirty="0">
                <a:latin typeface="Comic Sans MS" panose="030F0702030302020204" pitchFamily="66" charset="0"/>
              </a:rPr>
              <a:t>Gold Goblin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440AD4-950A-49D8-B8D5-E32DEEDB92DA}"/>
              </a:ext>
            </a:extLst>
          </p:cNvPr>
          <p:cNvSpPr/>
          <p:nvPr/>
        </p:nvSpPr>
        <p:spPr>
          <a:xfrm>
            <a:off x="6116078" y="950878"/>
            <a:ext cx="313932" cy="3579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9A9077A0-1FBF-4632-BC14-26E2CC37D93E}"/>
              </a:ext>
            </a:extLst>
          </p:cNvPr>
          <p:cNvSpPr txBox="1"/>
          <p:nvPr/>
        </p:nvSpPr>
        <p:spPr>
          <a:xfrm>
            <a:off x="5920907" y="4855022"/>
            <a:ext cx="1115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400" dirty="0">
                <a:latin typeface="Comic Sans MS" panose="030F0702030302020204" pitchFamily="66" charset="0"/>
              </a:rPr>
              <a:t>Gringotts Bank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86641BE-0262-4625-9077-73EC046BAEB9}"/>
              </a:ext>
            </a:extLst>
          </p:cNvPr>
          <p:cNvSpPr txBox="1"/>
          <p:nvPr/>
        </p:nvSpPr>
        <p:spPr>
          <a:xfrm>
            <a:off x="5692414" y="2248621"/>
            <a:ext cx="1491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sz="1600" dirty="0">
              <a:latin typeface="Comic Sans MS" panose="030F0702030302020204" pitchFamily="66" charset="0"/>
            </a:endParaRPr>
          </a:p>
        </p:txBody>
      </p:sp>
      <p:pic>
        <p:nvPicPr>
          <p:cNvPr id="83" name="Picture 82" descr="A close up of a sign&#10;&#10;Description generated with high confidence">
            <a:extLst>
              <a:ext uri="{FF2B5EF4-FFF2-40B4-BE49-F238E27FC236}">
                <a16:creationId xmlns:a16="http://schemas.microsoft.com/office/drawing/2014/main" id="{2E111C01-FF57-4B9E-836B-07FB5A30F58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46" y="4927880"/>
            <a:ext cx="1036322" cy="822962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14FBBC84-02AC-49E4-AA54-CACDDA177CA9}"/>
              </a:ext>
            </a:extLst>
          </p:cNvPr>
          <p:cNvSpPr txBox="1"/>
          <p:nvPr/>
        </p:nvSpPr>
        <p:spPr>
          <a:xfrm>
            <a:off x="1167772" y="2154587"/>
            <a:ext cx="118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600" b="1" dirty="0">
                <a:latin typeface="Comic Sans MS" panose="030F0702030302020204" pitchFamily="66" charset="0"/>
              </a:rPr>
              <a:t>Whitehall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4CC8E90-5895-4D00-BBC8-2E2774FEE213}"/>
              </a:ext>
            </a:extLst>
          </p:cNvPr>
          <p:cNvSpPr txBox="1"/>
          <p:nvPr/>
        </p:nvSpPr>
        <p:spPr>
          <a:xfrm>
            <a:off x="131352" y="2690529"/>
            <a:ext cx="1189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400" dirty="0">
                <a:latin typeface="Comic Sans MS" panose="030F0702030302020204" pitchFamily="66" charset="0"/>
              </a:rPr>
              <a:t>Ministry of Magic</a:t>
            </a:r>
          </a:p>
        </p:txBody>
      </p:sp>
      <p:pic>
        <p:nvPicPr>
          <p:cNvPr id="1028" name="Picture 4" descr="https://orig00.deviantart.net/bddb/f/2014/187/c/5/ministry_of_magic_logo_by_kriss80858-d7pimee.png">
            <a:extLst>
              <a:ext uri="{FF2B5EF4-FFF2-40B4-BE49-F238E27FC236}">
                <a16:creationId xmlns:a16="http://schemas.microsoft.com/office/drawing/2014/main" id="{B2269979-87A7-4CFB-A091-3B6A39A73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3" y="1770472"/>
            <a:ext cx="938146" cy="93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5D1E407E-B2D5-4F62-B92B-A1DEE2EA89C2}"/>
              </a:ext>
            </a:extLst>
          </p:cNvPr>
          <p:cNvSpPr/>
          <p:nvPr/>
        </p:nvSpPr>
        <p:spPr>
          <a:xfrm rot="16200000">
            <a:off x="5680224" y="1712337"/>
            <a:ext cx="1286908" cy="15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9C55206-77BC-45A8-8E5D-6ABB5359B310}"/>
              </a:ext>
            </a:extLst>
          </p:cNvPr>
          <p:cNvSpPr txBox="1"/>
          <p:nvPr/>
        </p:nvSpPr>
        <p:spPr>
          <a:xfrm>
            <a:off x="-89240" y="819026"/>
            <a:ext cx="1189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600" b="1" dirty="0">
                <a:latin typeface="Comic Sans MS" panose="030F0702030302020204" pitchFamily="66" charset="0"/>
              </a:rPr>
              <a:t>Dark Pine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697233D-4F13-4A8A-B234-C29703C38FD0}"/>
              </a:ext>
            </a:extLst>
          </p:cNvPr>
          <p:cNvSpPr txBox="1"/>
          <p:nvPr/>
        </p:nvSpPr>
        <p:spPr>
          <a:xfrm>
            <a:off x="3840193" y="2582313"/>
            <a:ext cx="181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600" b="1" dirty="0">
                <a:latin typeface="Comic Sans MS" panose="030F0702030302020204" pitchFamily="66" charset="0"/>
              </a:rPr>
              <a:t>West Lake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1870BE5-EDE8-4BCE-AD30-5A12B1CEDA3F}"/>
              </a:ext>
            </a:extLst>
          </p:cNvPr>
          <p:cNvSpPr txBox="1"/>
          <p:nvPr/>
        </p:nvSpPr>
        <p:spPr>
          <a:xfrm>
            <a:off x="7752449" y="2844270"/>
            <a:ext cx="1975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 dirty="0">
                <a:latin typeface="Comic Sans MS" panose="030F0702030302020204" pitchFamily="66" charset="0"/>
              </a:rPr>
              <a:t>East Lake Station</a:t>
            </a:r>
          </a:p>
        </p:txBody>
      </p:sp>
      <p:pic>
        <p:nvPicPr>
          <p:cNvPr id="1033" name="Picture 1032" descr="A picture containing water, person&#10;&#10;Description generated with high confidence">
            <a:extLst>
              <a:ext uri="{FF2B5EF4-FFF2-40B4-BE49-F238E27FC236}">
                <a16:creationId xmlns:a16="http://schemas.microsoft.com/office/drawing/2014/main" id="{863F43A6-45B6-4B8D-BF4E-89DD94568BE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41" t="28298"/>
          <a:stretch/>
        </p:blipFill>
        <p:spPr>
          <a:xfrm>
            <a:off x="5584381" y="1997348"/>
            <a:ext cx="1962950" cy="950235"/>
          </a:xfrm>
          <a:prstGeom prst="rect">
            <a:avLst/>
          </a:prstGeom>
        </p:spPr>
      </p:pic>
      <p:pic>
        <p:nvPicPr>
          <p:cNvPr id="131" name="Picture 130" descr="A picture containing tree&#10;&#10;Description generated with very high confidence">
            <a:extLst>
              <a:ext uri="{FF2B5EF4-FFF2-40B4-BE49-F238E27FC236}">
                <a16:creationId xmlns:a16="http://schemas.microsoft.com/office/drawing/2014/main" id="{B664FAE4-FDAD-4655-A334-93B7C54974A5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26" t="-7062" r="4622" b="14797"/>
          <a:stretch/>
        </p:blipFill>
        <p:spPr>
          <a:xfrm>
            <a:off x="5611159" y="1582799"/>
            <a:ext cx="1941525" cy="547562"/>
          </a:xfrm>
          <a:prstGeom prst="rect">
            <a:avLst/>
          </a:prstGeom>
        </p:spPr>
      </p:pic>
      <p:sp>
        <p:nvSpPr>
          <p:cNvPr id="87" name="Oval 86">
            <a:extLst>
              <a:ext uri="{FF2B5EF4-FFF2-40B4-BE49-F238E27FC236}">
                <a16:creationId xmlns:a16="http://schemas.microsoft.com/office/drawing/2014/main" id="{C18B814A-35A9-476E-B75B-31BADB7F51CB}"/>
              </a:ext>
            </a:extLst>
          </p:cNvPr>
          <p:cNvSpPr/>
          <p:nvPr/>
        </p:nvSpPr>
        <p:spPr>
          <a:xfrm>
            <a:off x="7576839" y="3091941"/>
            <a:ext cx="271664" cy="2592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6188F32-669D-4745-83EA-68397F977785}"/>
              </a:ext>
            </a:extLst>
          </p:cNvPr>
          <p:cNvSpPr/>
          <p:nvPr/>
        </p:nvSpPr>
        <p:spPr>
          <a:xfrm>
            <a:off x="5202655" y="2457454"/>
            <a:ext cx="344580" cy="25799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34E053CC-3E8B-405C-92C0-6853947C03C0}"/>
              </a:ext>
            </a:extLst>
          </p:cNvPr>
          <p:cNvSpPr txBox="1"/>
          <p:nvPr/>
        </p:nvSpPr>
        <p:spPr>
          <a:xfrm>
            <a:off x="5874399" y="2950486"/>
            <a:ext cx="1568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>
                <a:latin typeface="Comic Sans MS" panose="030F0702030302020204" pitchFamily="66" charset="0"/>
              </a:rPr>
              <a:t>The Black Lake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554E9841-F723-47B4-86F1-89CD64213630}"/>
              </a:ext>
            </a:extLst>
          </p:cNvPr>
          <p:cNvSpPr txBox="1"/>
          <p:nvPr/>
        </p:nvSpPr>
        <p:spPr>
          <a:xfrm>
            <a:off x="2594885" y="2874700"/>
            <a:ext cx="117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600" b="1" dirty="0" err="1">
                <a:latin typeface="Comic Sans MS" panose="030F0702030302020204" pitchFamily="66" charset="0"/>
              </a:rPr>
              <a:t>Godric’s</a:t>
            </a:r>
            <a:r>
              <a:rPr lang="en-NZ" sz="1600" b="1" dirty="0">
                <a:latin typeface="Comic Sans MS" panose="030F0702030302020204" pitchFamily="66" charset="0"/>
              </a:rPr>
              <a:t> Hollow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0DFAF110-B522-477A-B690-E0F29EAE89E3}"/>
              </a:ext>
            </a:extLst>
          </p:cNvPr>
          <p:cNvSpPr txBox="1"/>
          <p:nvPr/>
        </p:nvSpPr>
        <p:spPr>
          <a:xfrm>
            <a:off x="8662186" y="4572935"/>
            <a:ext cx="1725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 dirty="0">
                <a:latin typeface="Comic Sans MS" panose="030F0702030302020204" pitchFamily="66" charset="0"/>
              </a:rPr>
              <a:t>Charing Cross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C65D2A0-6202-4D5B-A1B7-FAF300D2F44D}"/>
              </a:ext>
            </a:extLst>
          </p:cNvPr>
          <p:cNvSpPr txBox="1"/>
          <p:nvPr/>
        </p:nvSpPr>
        <p:spPr>
          <a:xfrm rot="19300492">
            <a:off x="2483915" y="121478"/>
            <a:ext cx="1189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 dirty="0">
                <a:latin typeface="Comic Sans MS" panose="030F0702030302020204" pitchFamily="66" charset="0"/>
              </a:rPr>
              <a:t>Dragon’s Den</a:t>
            </a:r>
          </a:p>
        </p:txBody>
      </p:sp>
    </p:spTree>
    <p:extLst>
      <p:ext uri="{BB962C8B-B14F-4D97-AF65-F5344CB8AC3E}">
        <p14:creationId xmlns:p14="http://schemas.microsoft.com/office/powerpoint/2010/main" val="2352910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B30F31F-163A-4F21-9510-AE6A056CD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4" y="4247080"/>
            <a:ext cx="3024408" cy="253546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BDE661B-5DB6-4B5F-990C-85C6A2621D41}"/>
              </a:ext>
            </a:extLst>
          </p:cNvPr>
          <p:cNvGrpSpPr/>
          <p:nvPr/>
        </p:nvGrpSpPr>
        <p:grpSpPr>
          <a:xfrm>
            <a:off x="780175" y="277662"/>
            <a:ext cx="11755123" cy="6175673"/>
            <a:chOff x="780175" y="277662"/>
            <a:chExt cx="11755123" cy="61756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F67E0F-8E14-4C5E-8562-B01A177CD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75" y="702595"/>
              <a:ext cx="2709382" cy="3160946"/>
            </a:xfrm>
            <a:prstGeom prst="rect">
              <a:avLst/>
            </a:prstGeom>
          </p:spPr>
        </p:pic>
        <p:pic>
          <p:nvPicPr>
            <p:cNvPr id="13" name="Picture 12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11F724F-1ACF-4D51-8778-86085E9AF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8248" y="1889498"/>
              <a:ext cx="4207050" cy="4051234"/>
            </a:xfrm>
            <a:prstGeom prst="rect">
              <a:avLst/>
            </a:prstGeom>
          </p:spPr>
        </p:pic>
        <p:sp>
          <p:nvSpPr>
            <p:cNvPr id="3" name="角丸四角形吹き出し 2"/>
            <p:cNvSpPr/>
            <p:nvPr/>
          </p:nvSpPr>
          <p:spPr>
            <a:xfrm>
              <a:off x="3431704" y="277662"/>
              <a:ext cx="6731887" cy="1351064"/>
            </a:xfrm>
            <a:prstGeom prst="wedgeRoundRectCallout">
              <a:avLst>
                <a:gd name="adj1" fmla="val -56711"/>
                <a:gd name="adj2" fmla="val -15795"/>
                <a:gd name="adj3" fmla="val 16667"/>
              </a:avLst>
            </a:prstGeom>
            <a:solidFill>
              <a:srgbClr val="FFFF89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Excuse me.</a:t>
              </a:r>
            </a:p>
            <a:p>
              <a:r>
                <a:rPr lang="en-US" sz="24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Could you tell me how to get to </a:t>
              </a:r>
              <a:r>
                <a:rPr lang="en-US" sz="24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 Forbidden Forest </a:t>
              </a:r>
              <a:r>
                <a:rPr lang="en-US" sz="24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from</a:t>
              </a:r>
              <a:r>
                <a:rPr lang="en-US" sz="24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Kings Cross?</a:t>
              </a:r>
            </a:p>
          </p:txBody>
        </p:sp>
        <p:sp>
          <p:nvSpPr>
            <p:cNvPr id="5" name="角丸四角形吹き出し 4"/>
            <p:cNvSpPr/>
            <p:nvPr/>
          </p:nvSpPr>
          <p:spPr>
            <a:xfrm>
              <a:off x="3184336" y="3519071"/>
              <a:ext cx="3559042" cy="792088"/>
            </a:xfrm>
            <a:prstGeom prst="wedgeRoundRectCallout">
              <a:avLst>
                <a:gd name="adj1" fmla="val -72139"/>
                <a:gd name="adj2" fmla="val 23777"/>
                <a:gd name="adj3" fmla="val 16667"/>
              </a:avLst>
            </a:prstGeom>
            <a:solidFill>
              <a:srgbClr val="FFFF89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Where do I get off?</a:t>
              </a:r>
            </a:p>
          </p:txBody>
        </p:sp>
        <p:sp>
          <p:nvSpPr>
            <p:cNvPr id="6" name="角丸四角形吹き出し 5"/>
            <p:cNvSpPr/>
            <p:nvPr/>
          </p:nvSpPr>
          <p:spPr>
            <a:xfrm>
              <a:off x="4151784" y="4506749"/>
              <a:ext cx="4887352" cy="866467"/>
            </a:xfrm>
            <a:prstGeom prst="wedgeRoundRectCallout">
              <a:avLst>
                <a:gd name="adj1" fmla="val 62927"/>
                <a:gd name="adj2" fmla="val -5542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At Dark Pine. The Forbidden Forest </a:t>
              </a:r>
              <a:r>
                <a:rPr lang="en-US" sz="24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is near the station</a:t>
              </a:r>
              <a:r>
                <a:rPr lang="en-US" sz="24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.</a:t>
              </a:r>
            </a:p>
          </p:txBody>
        </p:sp>
        <p:sp>
          <p:nvSpPr>
            <p:cNvPr id="4" name="角丸四角形吹き出し 3"/>
            <p:cNvSpPr/>
            <p:nvPr/>
          </p:nvSpPr>
          <p:spPr>
            <a:xfrm>
              <a:off x="3719736" y="1772815"/>
              <a:ext cx="4752528" cy="1570085"/>
            </a:xfrm>
            <a:prstGeom prst="wedgeRoundRectCallout">
              <a:avLst>
                <a:gd name="adj1" fmla="val 60270"/>
                <a:gd name="adj2" fmla="val -2427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Sure.</a:t>
              </a:r>
              <a:r>
                <a:rPr lang="en-US" sz="24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Take the </a:t>
              </a:r>
              <a:r>
                <a:rPr lang="en-US" sz="24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Black Line </a:t>
              </a:r>
              <a:r>
                <a:rPr lang="en-US" sz="24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from </a:t>
              </a:r>
              <a:r>
                <a:rPr lang="en-US" sz="24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platform 9 and three quarters (9¾). Then, </a:t>
              </a:r>
              <a:r>
                <a:rPr lang="en-US" sz="24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change to </a:t>
              </a:r>
              <a:r>
                <a:rPr lang="en-US" sz="24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</a:t>
              </a:r>
              <a:r>
                <a:rPr lang="en-US" sz="24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Blue line </a:t>
              </a:r>
              <a:r>
                <a:rPr lang="en-US" sz="24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at</a:t>
              </a:r>
              <a:r>
                <a:rPr lang="en-US" sz="24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West Lake.</a:t>
              </a:r>
            </a:p>
          </p:txBody>
        </p:sp>
        <p:sp>
          <p:nvSpPr>
            <p:cNvPr id="9" name="角丸四角形吹き出し 8"/>
            <p:cNvSpPr/>
            <p:nvPr/>
          </p:nvSpPr>
          <p:spPr>
            <a:xfrm>
              <a:off x="2731662" y="5514811"/>
              <a:ext cx="2250222" cy="686693"/>
            </a:xfrm>
            <a:prstGeom prst="wedgeRoundRectCallout">
              <a:avLst>
                <a:gd name="adj1" fmla="val -72139"/>
                <a:gd name="adj2" fmla="val 23777"/>
                <a:gd name="adj3" fmla="val 16667"/>
              </a:avLst>
            </a:prstGeom>
            <a:solidFill>
              <a:srgbClr val="FFFF89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Thank you.</a:t>
              </a:r>
            </a:p>
          </p:txBody>
        </p:sp>
        <p:sp>
          <p:nvSpPr>
            <p:cNvPr id="10" name="角丸四角形吹き出し 9"/>
            <p:cNvSpPr/>
            <p:nvPr/>
          </p:nvSpPr>
          <p:spPr>
            <a:xfrm>
              <a:off x="5447928" y="5766642"/>
              <a:ext cx="3559042" cy="686693"/>
            </a:xfrm>
            <a:prstGeom prst="wedgeRoundRectCallout">
              <a:avLst>
                <a:gd name="adj1" fmla="val 59485"/>
                <a:gd name="adj2" fmla="val -4371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You’re welcome!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3268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4B6667-DD29-4855-8523-174B6FD09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170" y="1724878"/>
            <a:ext cx="3040529" cy="2548977"/>
          </a:xfrm>
          <a:prstGeom prst="rect">
            <a:avLst/>
          </a:prstGeom>
        </p:spPr>
      </p:pic>
      <p:sp>
        <p:nvSpPr>
          <p:cNvPr id="5" name="角丸四角形吹き出し 4"/>
          <p:cNvSpPr/>
          <p:nvPr/>
        </p:nvSpPr>
        <p:spPr>
          <a:xfrm>
            <a:off x="3647728" y="1261921"/>
            <a:ext cx="5904656" cy="975407"/>
          </a:xfrm>
          <a:prstGeom prst="wedgeRoundRectCallout">
            <a:avLst>
              <a:gd name="adj1" fmla="val -63328"/>
              <a:gd name="adj2" fmla="val -37348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me.</a:t>
            </a:r>
          </a:p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How can I get to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Petone station?</a:t>
            </a:r>
          </a:p>
        </p:txBody>
      </p:sp>
      <p:sp>
        <p:nvSpPr>
          <p:cNvPr id="7" name="角丸四角形吹き出し 6"/>
          <p:cNvSpPr/>
          <p:nvPr/>
        </p:nvSpPr>
        <p:spPr>
          <a:xfrm>
            <a:off x="3647728" y="2999367"/>
            <a:ext cx="4392488" cy="1079099"/>
          </a:xfrm>
          <a:prstGeom prst="wedgeRoundRectCallout">
            <a:avLst>
              <a:gd name="adj1" fmla="val -57525"/>
              <a:gd name="adj2" fmla="val -43780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me.</a:t>
            </a:r>
          </a:p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I’m looking for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 Dowse Art Museum.</a:t>
            </a:r>
          </a:p>
        </p:txBody>
      </p:sp>
      <p:sp>
        <p:nvSpPr>
          <p:cNvPr id="12" name="角丸四角形吹き出し 11"/>
          <p:cNvSpPr/>
          <p:nvPr/>
        </p:nvSpPr>
        <p:spPr>
          <a:xfrm>
            <a:off x="4019798" y="4872127"/>
            <a:ext cx="5904656" cy="1079099"/>
          </a:xfrm>
          <a:prstGeom prst="wedgeRoundRectCallout">
            <a:avLst>
              <a:gd name="adj1" fmla="val -62468"/>
              <a:gd name="adj2" fmla="val -42838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me.</a:t>
            </a:r>
          </a:p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Is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Hutt Valley High School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near here?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 descr="A picture containing seat&#10;&#10;Description generated with high confidence">
            <a:extLst>
              <a:ext uri="{FF2B5EF4-FFF2-40B4-BE49-F238E27FC236}">
                <a16:creationId xmlns:a16="http://schemas.microsoft.com/office/drawing/2014/main" id="{E417C7F9-BDBF-443B-8E2B-C8D002468A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516176"/>
            <a:ext cx="2880320" cy="60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6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吹き出し 4"/>
          <p:cNvSpPr/>
          <p:nvPr/>
        </p:nvSpPr>
        <p:spPr>
          <a:xfrm>
            <a:off x="3610585" y="332656"/>
            <a:ext cx="4680520" cy="975407"/>
          </a:xfrm>
          <a:prstGeom prst="wedgeRoundRectCallout">
            <a:avLst>
              <a:gd name="adj1" fmla="val -64877"/>
              <a:gd name="adj2" fmla="val -2975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me.</a:t>
            </a:r>
          </a:p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Does this bus go to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 zoo?</a:t>
            </a:r>
          </a:p>
        </p:txBody>
      </p:sp>
      <p:sp>
        <p:nvSpPr>
          <p:cNvPr id="7" name="角丸四角形吹き出し 6"/>
          <p:cNvSpPr/>
          <p:nvPr/>
        </p:nvSpPr>
        <p:spPr>
          <a:xfrm>
            <a:off x="3606249" y="4676980"/>
            <a:ext cx="5904657" cy="1296144"/>
          </a:xfrm>
          <a:prstGeom prst="wedgeRoundRectCallout">
            <a:avLst>
              <a:gd name="adj1" fmla="val -56227"/>
              <a:gd name="adj2" fmla="val -48652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me.</a:t>
            </a:r>
          </a:p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I’m looking for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 hospital,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does this bus go there?</a:t>
            </a:r>
          </a:p>
        </p:txBody>
      </p:sp>
      <p:pic>
        <p:nvPicPr>
          <p:cNvPr id="8" name="Picture 2" descr="http://104.236.39.39/wp-content/uploads/2015/08/bus.png">
            <a:extLst>
              <a:ext uri="{FF2B5EF4-FFF2-40B4-BE49-F238E27FC236}">
                <a16:creationId xmlns:a16="http://schemas.microsoft.com/office/drawing/2014/main" id="{1885560C-34FC-479B-88DE-11F13666A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002" y="142481"/>
            <a:ext cx="3035009" cy="279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角丸四角形吹き出し 11"/>
          <p:cNvSpPr/>
          <p:nvPr/>
        </p:nvSpPr>
        <p:spPr>
          <a:xfrm>
            <a:off x="4151784" y="3269925"/>
            <a:ext cx="5904656" cy="1079099"/>
          </a:xfrm>
          <a:prstGeom prst="wedgeRoundRectCallout">
            <a:avLst>
              <a:gd name="adj1" fmla="val -65221"/>
              <a:gd name="adj2" fmla="val -25891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me.</a:t>
            </a:r>
          </a:p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Does the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number 11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bus stop here?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角丸四角形吹き出し 11">
            <a:extLst>
              <a:ext uri="{FF2B5EF4-FFF2-40B4-BE49-F238E27FC236}">
                <a16:creationId xmlns:a16="http://schemas.microsoft.com/office/drawing/2014/main" id="{D368EC22-8FC6-42B4-A52C-B5204E008EA5}"/>
              </a:ext>
            </a:extLst>
          </p:cNvPr>
          <p:cNvSpPr/>
          <p:nvPr/>
        </p:nvSpPr>
        <p:spPr>
          <a:xfrm>
            <a:off x="4151784" y="1656494"/>
            <a:ext cx="4462218" cy="1285475"/>
          </a:xfrm>
          <a:prstGeom prst="wedgeRoundRectCallout">
            <a:avLst>
              <a:gd name="adj1" fmla="val -65221"/>
              <a:gd name="adj2" fmla="val -25891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me.</a:t>
            </a:r>
          </a:p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do I get off to go to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 park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12C241-317D-4A51-995E-3C34CF2086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0" y="0"/>
            <a:ext cx="2448272" cy="61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6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5C07FD5-BB84-4370-BAE5-75C782D4B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9" y="291188"/>
            <a:ext cx="10796401" cy="627562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87EDD4-9F45-4945-9558-31C6177015AD}"/>
              </a:ext>
            </a:extLst>
          </p:cNvPr>
          <p:cNvCxnSpPr/>
          <p:nvPr/>
        </p:nvCxnSpPr>
        <p:spPr>
          <a:xfrm>
            <a:off x="2063552" y="1916832"/>
            <a:ext cx="5760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8F0916-4FFE-4B81-9DEE-DA0E7C4F34F0}"/>
              </a:ext>
            </a:extLst>
          </p:cNvPr>
          <p:cNvCxnSpPr>
            <a:cxnSpLocks/>
          </p:cNvCxnSpPr>
          <p:nvPr/>
        </p:nvCxnSpPr>
        <p:spPr>
          <a:xfrm>
            <a:off x="2063552" y="2564904"/>
            <a:ext cx="1368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EF2EA4-E833-481B-985C-2B44A9002807}"/>
              </a:ext>
            </a:extLst>
          </p:cNvPr>
          <p:cNvCxnSpPr/>
          <p:nvPr/>
        </p:nvCxnSpPr>
        <p:spPr>
          <a:xfrm>
            <a:off x="2063552" y="3212976"/>
            <a:ext cx="5760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473B45-6C80-44D8-AAC5-2FFDFA7988FC}"/>
              </a:ext>
            </a:extLst>
          </p:cNvPr>
          <p:cNvCxnSpPr>
            <a:cxnSpLocks/>
          </p:cNvCxnSpPr>
          <p:nvPr/>
        </p:nvCxnSpPr>
        <p:spPr>
          <a:xfrm>
            <a:off x="2088496" y="3789040"/>
            <a:ext cx="983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DD7B4C-CF11-4539-B55D-58C095FE78C5}"/>
              </a:ext>
            </a:extLst>
          </p:cNvPr>
          <p:cNvCxnSpPr/>
          <p:nvPr/>
        </p:nvCxnSpPr>
        <p:spPr>
          <a:xfrm>
            <a:off x="6744072" y="3789040"/>
            <a:ext cx="5760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62BFEE-E79B-4022-996F-517A775C1D15}"/>
              </a:ext>
            </a:extLst>
          </p:cNvPr>
          <p:cNvCxnSpPr>
            <a:cxnSpLocks/>
          </p:cNvCxnSpPr>
          <p:nvPr/>
        </p:nvCxnSpPr>
        <p:spPr>
          <a:xfrm>
            <a:off x="7680176" y="2564904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60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backdropsbeautiful.com/imgs/TR-2010-1319.jpg">
            <a:extLst>
              <a:ext uri="{FF2B5EF4-FFF2-40B4-BE49-F238E27FC236}">
                <a16:creationId xmlns:a16="http://schemas.microsoft.com/office/drawing/2014/main" id="{5671DF62-C0C8-4C3C-A600-F50EBADD8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6"/>
          <a:stretch/>
        </p:blipFill>
        <p:spPr bwMode="auto">
          <a:xfrm>
            <a:off x="911423" y="836712"/>
            <a:ext cx="1065718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10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5C07FD5-BB84-4370-BAE5-75C782D4B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9" y="291188"/>
            <a:ext cx="10796401" cy="627562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87EDD4-9F45-4945-9558-31C6177015AD}"/>
              </a:ext>
            </a:extLst>
          </p:cNvPr>
          <p:cNvCxnSpPr/>
          <p:nvPr/>
        </p:nvCxnSpPr>
        <p:spPr>
          <a:xfrm>
            <a:off x="2063552" y="1916832"/>
            <a:ext cx="5760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8F0916-4FFE-4B81-9DEE-DA0E7C4F34F0}"/>
              </a:ext>
            </a:extLst>
          </p:cNvPr>
          <p:cNvCxnSpPr>
            <a:cxnSpLocks/>
          </p:cNvCxnSpPr>
          <p:nvPr/>
        </p:nvCxnSpPr>
        <p:spPr>
          <a:xfrm>
            <a:off x="2063552" y="2564904"/>
            <a:ext cx="1368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EF2EA4-E833-481B-985C-2B44A9002807}"/>
              </a:ext>
            </a:extLst>
          </p:cNvPr>
          <p:cNvCxnSpPr/>
          <p:nvPr/>
        </p:nvCxnSpPr>
        <p:spPr>
          <a:xfrm>
            <a:off x="2063552" y="3212976"/>
            <a:ext cx="5760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473B45-6C80-44D8-AAC5-2FFDFA7988FC}"/>
              </a:ext>
            </a:extLst>
          </p:cNvPr>
          <p:cNvCxnSpPr>
            <a:cxnSpLocks/>
          </p:cNvCxnSpPr>
          <p:nvPr/>
        </p:nvCxnSpPr>
        <p:spPr>
          <a:xfrm>
            <a:off x="2088496" y="3789040"/>
            <a:ext cx="983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DD7B4C-CF11-4539-B55D-58C095FE78C5}"/>
              </a:ext>
            </a:extLst>
          </p:cNvPr>
          <p:cNvCxnSpPr/>
          <p:nvPr/>
        </p:nvCxnSpPr>
        <p:spPr>
          <a:xfrm>
            <a:off x="6744072" y="3789040"/>
            <a:ext cx="5760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62BFEE-E79B-4022-996F-517A775C1D15}"/>
              </a:ext>
            </a:extLst>
          </p:cNvPr>
          <p:cNvCxnSpPr>
            <a:cxnSpLocks/>
          </p:cNvCxnSpPr>
          <p:nvPr/>
        </p:nvCxnSpPr>
        <p:spPr>
          <a:xfrm>
            <a:off x="7680176" y="2564904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795D81-664C-4733-B755-95389806BE51}"/>
              </a:ext>
            </a:extLst>
          </p:cNvPr>
          <p:cNvCxnSpPr/>
          <p:nvPr/>
        </p:nvCxnSpPr>
        <p:spPr>
          <a:xfrm>
            <a:off x="8976320" y="3789040"/>
            <a:ext cx="5760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7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7262</TotalTime>
  <Words>445</Words>
  <Application>Microsoft Office PowerPoint</Application>
  <PresentationFormat>Widescreen</PresentationFormat>
  <Paragraphs>108</Paragraphs>
  <Slides>14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HGPSoeiKakupoptai</vt:lpstr>
      <vt:lpstr>ＭＳ Ｐゴシック</vt:lpstr>
      <vt:lpstr>Arial</vt:lpstr>
      <vt:lpstr>Calibri</vt:lpstr>
      <vt:lpstr>Comic Sans MS</vt:lpstr>
      <vt:lpstr>Office ​​テーマ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浜松市教育委員会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浜松市教育委員会</dc:creator>
  <cp:lastModifiedBy>Jessica Ziegler</cp:lastModifiedBy>
  <cp:revision>81</cp:revision>
  <dcterms:created xsi:type="dcterms:W3CDTF">2017-01-31T04:01:27Z</dcterms:created>
  <dcterms:modified xsi:type="dcterms:W3CDTF">2017-12-06T08:04:40Z</dcterms:modified>
</cp:coreProperties>
</file>